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44"/>
  </p:notesMasterIdLst>
  <p:handoutMasterIdLst>
    <p:handoutMasterId r:id="rId45"/>
  </p:handoutMasterIdLst>
  <p:sldIdLst>
    <p:sldId id="2976" r:id="rId6"/>
    <p:sldId id="798" r:id="rId7"/>
    <p:sldId id="2973" r:id="rId8"/>
    <p:sldId id="2961" r:id="rId9"/>
    <p:sldId id="766" r:id="rId10"/>
    <p:sldId id="784" r:id="rId11"/>
    <p:sldId id="781" r:id="rId12"/>
    <p:sldId id="2960" r:id="rId13"/>
    <p:sldId id="2965" r:id="rId14"/>
    <p:sldId id="649" r:id="rId15"/>
    <p:sldId id="716" r:id="rId16"/>
    <p:sldId id="721" r:id="rId17"/>
    <p:sldId id="722" r:id="rId18"/>
    <p:sldId id="2952" r:id="rId19"/>
    <p:sldId id="821" r:id="rId20"/>
    <p:sldId id="2966" r:id="rId21"/>
    <p:sldId id="2967" r:id="rId22"/>
    <p:sldId id="799" r:id="rId23"/>
    <p:sldId id="757" r:id="rId24"/>
    <p:sldId id="786" r:id="rId25"/>
    <p:sldId id="783" r:id="rId26"/>
    <p:sldId id="2972" r:id="rId27"/>
    <p:sldId id="2969" r:id="rId28"/>
    <p:sldId id="2968" r:id="rId29"/>
    <p:sldId id="780" r:id="rId30"/>
    <p:sldId id="789" r:id="rId31"/>
    <p:sldId id="790" r:id="rId32"/>
    <p:sldId id="791" r:id="rId33"/>
    <p:sldId id="793" r:id="rId34"/>
    <p:sldId id="796" r:id="rId35"/>
    <p:sldId id="794" r:id="rId36"/>
    <p:sldId id="795" r:id="rId37"/>
    <p:sldId id="2970" r:id="rId38"/>
    <p:sldId id="2971" r:id="rId39"/>
    <p:sldId id="797" r:id="rId40"/>
    <p:sldId id="801" r:id="rId41"/>
    <p:sldId id="2964" r:id="rId42"/>
    <p:sldId id="71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ian Ekenes" initials="KE" lastIdx="1" clrIdx="0">
    <p:extLst>
      <p:ext uri="{19B8F6BF-5375-455C-9EA6-DF929625EA0E}">
        <p15:presenceInfo xmlns:p15="http://schemas.microsoft.com/office/powerpoint/2012/main" userId="S::kris8004@esri.com::64b16a42-4d78-4728-8ef7-2a2b238e90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AD6"/>
    <a:srgbClr val="DC4B00"/>
    <a:srgbClr val="91D900"/>
    <a:srgbClr val="DADC00"/>
    <a:srgbClr val="3C6BCC"/>
    <a:srgbClr val="A67FFF"/>
    <a:srgbClr val="693CD1"/>
    <a:srgbClr val="FFFF96"/>
    <a:srgbClr val="FFFF00"/>
    <a:srgbClr val="8F6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 autoAdjust="0"/>
    <p:restoredTop sz="94286" autoAdjust="0"/>
  </p:normalViewPr>
  <p:slideViewPr>
    <p:cSldViewPr snapToGrid="0" snapToObjects="1" showGuides="1">
      <p:cViewPr varScale="1">
        <p:scale>
          <a:sx n="129" d="100"/>
          <a:sy n="129" d="100"/>
        </p:scale>
        <p:origin x="968" y="19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6/3/20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66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3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79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21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36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13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08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20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65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45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6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9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32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96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43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5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73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58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89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99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80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22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091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26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1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98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57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9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6/3/20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7427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6/3/20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6/3/20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6/3/20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  <p:sldLayoutId id="2147486832" r:id="rId15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ri.com/about/newsroom/wp-content/uploads/2020/01/bigdatabrowser.pdf" TargetMode="External"/><Relationship Id="rId3" Type="http://schemas.openxmlformats.org/officeDocument/2006/relationships/hyperlink" Target="https://ekenes.github.io/conferences/ds-2020/plenary/one-ocean/index.html" TargetMode="External"/><Relationship Id="rId7" Type="http://schemas.openxmlformats.org/officeDocument/2006/relationships/hyperlink" Target="https://www.esri.com/arcgis-blog/products/data-management/data-management/scalable-hosted-feature-layers-in-arcgis-online-tile-queries-and-response-cachin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sri.com/arcgis-blog/products/js-api-arcgis/mapping/mapping-large-datasets-on-the-web/" TargetMode="External"/><Relationship Id="rId5" Type="http://schemas.openxmlformats.org/officeDocument/2006/relationships/hyperlink" Target="https://ekenes.github.io/conferences/ds-2020/large-data/" TargetMode="External"/><Relationship Id="rId4" Type="http://schemas.openxmlformats.org/officeDocument/2006/relationships/hyperlink" Target="https://one-ocean-esrioceans.hub.arcgis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275382" y="4333799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 err="1">
                <a:solidFill>
                  <a:srgbClr val="FDEBD7">
                    <a:alpha val="50000"/>
                  </a:srgbClr>
                </a:solidFill>
              </a:rPr>
              <a:t>GeoDev</a:t>
            </a: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 Webinar | Friday, May 29, 2020 | 9:00 a.m. PDT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656000" cy="914400"/>
          </a:xfrm>
        </p:spPr>
        <p:txBody>
          <a:bodyPr/>
          <a:lstStyle/>
          <a:p>
            <a:pPr algn="l"/>
            <a:r>
              <a:rPr lang="en-US" sz="3600" b="0" dirty="0"/>
              <a:t>Building web apps that visualize large datasets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06718"/>
            <a:ext cx="1823668" cy="287652"/>
          </a:xfrm>
        </p:spPr>
        <p:txBody>
          <a:bodyPr/>
          <a:lstStyle/>
          <a:p>
            <a:pPr algn="l"/>
            <a:r>
              <a:rPr lang="en-US" sz="1800" dirty="0"/>
              <a:t>Kristian Ekenes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B531D-87D4-9540-A1CA-20313735BBD7}"/>
              </a:ext>
            </a:extLst>
          </p:cNvPr>
          <p:cNvSpPr txBox="1"/>
          <p:nvPr/>
        </p:nvSpPr>
        <p:spPr>
          <a:xfrm>
            <a:off x="10366408" y="866274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8C0B8-553A-274D-9CBD-0411D9CB9C83}"/>
              </a:ext>
            </a:extLst>
          </p:cNvPr>
          <p:cNvSpPr txBox="1"/>
          <p:nvPr/>
        </p:nvSpPr>
        <p:spPr>
          <a:xfrm>
            <a:off x="10963175" y="837398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  <p:sp>
        <p:nvSpPr>
          <p:cNvPr id="9" name="Subtitle 60">
            <a:extLst>
              <a:ext uri="{FF2B5EF4-FFF2-40B4-BE49-F238E27FC236}">
                <a16:creationId xmlns:a16="http://schemas.microsoft.com/office/drawing/2014/main" id="{9B3D30EA-61B1-2242-87EB-C9C4C8A932DB}"/>
              </a:ext>
            </a:extLst>
          </p:cNvPr>
          <p:cNvSpPr txBox="1">
            <a:spLocks/>
          </p:cNvSpPr>
          <p:nvPr/>
        </p:nvSpPr>
        <p:spPr bwMode="white">
          <a:xfrm>
            <a:off x="1776483" y="3845761"/>
            <a:ext cx="1278919" cy="28765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/>
            <a:r>
              <a:rPr lang="en-US" sz="1600" dirty="0"/>
              <a:t>@</a:t>
            </a:r>
            <a:r>
              <a:rPr lang="en-US" sz="1600" dirty="0" err="1"/>
              <a:t>kekenes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6D230-96CE-0145-A651-5FD512CB3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49" y="3736064"/>
            <a:ext cx="812800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7746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1E9F8E69-31EF-CC48-BB47-2BF95ABE4E75}"/>
              </a:ext>
            </a:extLst>
          </p:cNvPr>
          <p:cNvGrpSpPr/>
          <p:nvPr/>
        </p:nvGrpSpPr>
        <p:grpSpPr>
          <a:xfrm>
            <a:off x="7025909" y="4419548"/>
            <a:ext cx="666513" cy="636759"/>
            <a:chOff x="10551313" y="2464348"/>
            <a:chExt cx="666687" cy="636925"/>
          </a:xfrm>
        </p:grpSpPr>
        <p:sp useBgFill="1">
          <p:nvSpPr>
            <p:cNvPr id="47" name="Freeform 69">
              <a:extLst>
                <a:ext uri="{FF2B5EF4-FFF2-40B4-BE49-F238E27FC236}">
                  <a16:creationId xmlns:a16="http://schemas.microsoft.com/office/drawing/2014/main" id="{A8C83210-0D57-6348-B83C-7CDF8C125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313" y="2464348"/>
              <a:ext cx="666687" cy="636925"/>
            </a:xfrm>
            <a:custGeom>
              <a:avLst/>
              <a:gdLst>
                <a:gd name="T0" fmla="*/ 1340 w 2348"/>
                <a:gd name="T1" fmla="*/ 8 h 2248"/>
                <a:gd name="T2" fmla="*/ 1464 w 2348"/>
                <a:gd name="T3" fmla="*/ 45 h 2248"/>
                <a:gd name="T4" fmla="*/ 1576 w 2348"/>
                <a:gd name="T5" fmla="*/ 112 h 2248"/>
                <a:gd name="T6" fmla="*/ 1668 w 2348"/>
                <a:gd name="T7" fmla="*/ 212 h 2248"/>
                <a:gd name="T8" fmla="*/ 1730 w 2348"/>
                <a:gd name="T9" fmla="*/ 341 h 2248"/>
                <a:gd name="T10" fmla="*/ 1872 w 2348"/>
                <a:gd name="T11" fmla="*/ 373 h 2248"/>
                <a:gd name="T12" fmla="*/ 1994 w 2348"/>
                <a:gd name="T13" fmla="*/ 452 h 2248"/>
                <a:gd name="T14" fmla="*/ 2087 w 2348"/>
                <a:gd name="T15" fmla="*/ 571 h 2248"/>
                <a:gd name="T16" fmla="*/ 2133 w 2348"/>
                <a:gd name="T17" fmla="*/ 715 h 2248"/>
                <a:gd name="T18" fmla="*/ 2175 w 2348"/>
                <a:gd name="T19" fmla="*/ 840 h 2248"/>
                <a:gd name="T20" fmla="*/ 2276 w 2348"/>
                <a:gd name="T21" fmla="*/ 944 h 2248"/>
                <a:gd name="T22" fmla="*/ 2336 w 2348"/>
                <a:gd name="T23" fmla="*/ 1076 h 2248"/>
                <a:gd name="T24" fmla="*/ 2345 w 2348"/>
                <a:gd name="T25" fmla="*/ 1225 h 2248"/>
                <a:gd name="T26" fmla="*/ 2302 w 2348"/>
                <a:gd name="T27" fmla="*/ 1364 h 2248"/>
                <a:gd name="T28" fmla="*/ 2214 w 2348"/>
                <a:gd name="T29" fmla="*/ 1476 h 2248"/>
                <a:gd name="T30" fmla="*/ 2094 w 2348"/>
                <a:gd name="T31" fmla="*/ 1553 h 2248"/>
                <a:gd name="T32" fmla="*/ 2000 w 2348"/>
                <a:gd name="T33" fmla="*/ 1951 h 2248"/>
                <a:gd name="T34" fmla="*/ 1972 w 2348"/>
                <a:gd name="T35" fmla="*/ 2041 h 2248"/>
                <a:gd name="T36" fmla="*/ 1898 w 2348"/>
                <a:gd name="T37" fmla="*/ 2118 h 2248"/>
                <a:gd name="T38" fmla="*/ 1786 w 2348"/>
                <a:gd name="T39" fmla="*/ 2178 h 2248"/>
                <a:gd name="T40" fmla="*/ 1649 w 2348"/>
                <a:gd name="T41" fmla="*/ 2220 h 2248"/>
                <a:gd name="T42" fmla="*/ 1496 w 2348"/>
                <a:gd name="T43" fmla="*/ 2244 h 2248"/>
                <a:gd name="T44" fmla="*/ 1337 w 2348"/>
                <a:gd name="T45" fmla="*/ 2247 h 2248"/>
                <a:gd name="T46" fmla="*/ 1182 w 2348"/>
                <a:gd name="T47" fmla="*/ 2230 h 2248"/>
                <a:gd name="T48" fmla="*/ 1038 w 2348"/>
                <a:gd name="T49" fmla="*/ 2195 h 2248"/>
                <a:gd name="T50" fmla="*/ 917 w 2348"/>
                <a:gd name="T51" fmla="*/ 2140 h 2248"/>
                <a:gd name="T52" fmla="*/ 829 w 2348"/>
                <a:gd name="T53" fmla="*/ 2069 h 2248"/>
                <a:gd name="T54" fmla="*/ 785 w 2348"/>
                <a:gd name="T55" fmla="*/ 1982 h 2248"/>
                <a:gd name="T56" fmla="*/ 494 w 2348"/>
                <a:gd name="T57" fmla="*/ 1584 h 2248"/>
                <a:gd name="T58" fmla="*/ 361 w 2348"/>
                <a:gd name="T59" fmla="*/ 1560 h 2248"/>
                <a:gd name="T60" fmla="*/ 217 w 2348"/>
                <a:gd name="T61" fmla="*/ 1488 h 2248"/>
                <a:gd name="T62" fmla="*/ 101 w 2348"/>
                <a:gd name="T63" fmla="*/ 1376 h 2248"/>
                <a:gd name="T64" fmla="*/ 26 w 2348"/>
                <a:gd name="T65" fmla="*/ 1233 h 2248"/>
                <a:gd name="T66" fmla="*/ 0 w 2348"/>
                <a:gd name="T67" fmla="*/ 1068 h 2248"/>
                <a:gd name="T68" fmla="*/ 25 w 2348"/>
                <a:gd name="T69" fmla="*/ 910 h 2248"/>
                <a:gd name="T70" fmla="*/ 95 w 2348"/>
                <a:gd name="T71" fmla="*/ 771 h 2248"/>
                <a:gd name="T72" fmla="*/ 203 w 2348"/>
                <a:gd name="T73" fmla="*/ 660 h 2248"/>
                <a:gd name="T74" fmla="*/ 340 w 2348"/>
                <a:gd name="T75" fmla="*/ 584 h 2248"/>
                <a:gd name="T76" fmla="*/ 367 w 2348"/>
                <a:gd name="T77" fmla="*/ 450 h 2248"/>
                <a:gd name="T78" fmla="*/ 434 w 2348"/>
                <a:gd name="T79" fmla="*/ 332 h 2248"/>
                <a:gd name="T80" fmla="*/ 543 w 2348"/>
                <a:gd name="T81" fmla="*/ 236 h 2248"/>
                <a:gd name="T82" fmla="*/ 675 w 2348"/>
                <a:gd name="T83" fmla="*/ 180 h 2248"/>
                <a:gd name="T84" fmla="*/ 824 w 2348"/>
                <a:gd name="T85" fmla="*/ 173 h 2248"/>
                <a:gd name="T86" fmla="*/ 942 w 2348"/>
                <a:gd name="T87" fmla="*/ 112 h 2248"/>
                <a:gd name="T88" fmla="*/ 1065 w 2348"/>
                <a:gd name="T89" fmla="*/ 38 h 2248"/>
                <a:gd name="T90" fmla="*/ 1205 w 2348"/>
                <a:gd name="T91" fmla="*/ 3 h 2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48" h="2248">
                  <a:moveTo>
                    <a:pt x="1256" y="0"/>
                  </a:moveTo>
                  <a:lnTo>
                    <a:pt x="1298" y="3"/>
                  </a:lnTo>
                  <a:lnTo>
                    <a:pt x="1340" y="8"/>
                  </a:lnTo>
                  <a:lnTo>
                    <a:pt x="1382" y="16"/>
                  </a:lnTo>
                  <a:lnTo>
                    <a:pt x="1423" y="29"/>
                  </a:lnTo>
                  <a:lnTo>
                    <a:pt x="1464" y="45"/>
                  </a:lnTo>
                  <a:lnTo>
                    <a:pt x="1503" y="64"/>
                  </a:lnTo>
                  <a:lnTo>
                    <a:pt x="1540" y="87"/>
                  </a:lnTo>
                  <a:lnTo>
                    <a:pt x="1576" y="112"/>
                  </a:lnTo>
                  <a:lnTo>
                    <a:pt x="1609" y="142"/>
                  </a:lnTo>
                  <a:lnTo>
                    <a:pt x="1640" y="175"/>
                  </a:lnTo>
                  <a:lnTo>
                    <a:pt x="1668" y="212"/>
                  </a:lnTo>
                  <a:lnTo>
                    <a:pt x="1692" y="251"/>
                  </a:lnTo>
                  <a:lnTo>
                    <a:pt x="1713" y="294"/>
                  </a:lnTo>
                  <a:lnTo>
                    <a:pt x="1730" y="341"/>
                  </a:lnTo>
                  <a:lnTo>
                    <a:pt x="1779" y="346"/>
                  </a:lnTo>
                  <a:lnTo>
                    <a:pt x="1826" y="356"/>
                  </a:lnTo>
                  <a:lnTo>
                    <a:pt x="1872" y="373"/>
                  </a:lnTo>
                  <a:lnTo>
                    <a:pt x="1916" y="394"/>
                  </a:lnTo>
                  <a:lnTo>
                    <a:pt x="1956" y="421"/>
                  </a:lnTo>
                  <a:lnTo>
                    <a:pt x="1994" y="452"/>
                  </a:lnTo>
                  <a:lnTo>
                    <a:pt x="2029" y="487"/>
                  </a:lnTo>
                  <a:lnTo>
                    <a:pt x="2060" y="527"/>
                  </a:lnTo>
                  <a:lnTo>
                    <a:pt x="2087" y="571"/>
                  </a:lnTo>
                  <a:lnTo>
                    <a:pt x="2108" y="617"/>
                  </a:lnTo>
                  <a:lnTo>
                    <a:pt x="2123" y="665"/>
                  </a:lnTo>
                  <a:lnTo>
                    <a:pt x="2133" y="715"/>
                  </a:lnTo>
                  <a:lnTo>
                    <a:pt x="2136" y="764"/>
                  </a:lnTo>
                  <a:lnTo>
                    <a:pt x="2134" y="815"/>
                  </a:lnTo>
                  <a:lnTo>
                    <a:pt x="2175" y="840"/>
                  </a:lnTo>
                  <a:lnTo>
                    <a:pt x="2213" y="871"/>
                  </a:lnTo>
                  <a:lnTo>
                    <a:pt x="2247" y="906"/>
                  </a:lnTo>
                  <a:lnTo>
                    <a:pt x="2276" y="944"/>
                  </a:lnTo>
                  <a:lnTo>
                    <a:pt x="2302" y="985"/>
                  </a:lnTo>
                  <a:lnTo>
                    <a:pt x="2321" y="1029"/>
                  </a:lnTo>
                  <a:lnTo>
                    <a:pt x="2336" y="1076"/>
                  </a:lnTo>
                  <a:lnTo>
                    <a:pt x="2345" y="1124"/>
                  </a:lnTo>
                  <a:lnTo>
                    <a:pt x="2348" y="1174"/>
                  </a:lnTo>
                  <a:lnTo>
                    <a:pt x="2345" y="1225"/>
                  </a:lnTo>
                  <a:lnTo>
                    <a:pt x="2337" y="1273"/>
                  </a:lnTo>
                  <a:lnTo>
                    <a:pt x="2322" y="1320"/>
                  </a:lnTo>
                  <a:lnTo>
                    <a:pt x="2302" y="1364"/>
                  </a:lnTo>
                  <a:lnTo>
                    <a:pt x="2276" y="1404"/>
                  </a:lnTo>
                  <a:lnTo>
                    <a:pt x="2248" y="1442"/>
                  </a:lnTo>
                  <a:lnTo>
                    <a:pt x="2214" y="1476"/>
                  </a:lnTo>
                  <a:lnTo>
                    <a:pt x="2177" y="1507"/>
                  </a:lnTo>
                  <a:lnTo>
                    <a:pt x="2137" y="1532"/>
                  </a:lnTo>
                  <a:lnTo>
                    <a:pt x="2094" y="1553"/>
                  </a:lnTo>
                  <a:lnTo>
                    <a:pt x="2047" y="1569"/>
                  </a:lnTo>
                  <a:lnTo>
                    <a:pt x="2000" y="1579"/>
                  </a:lnTo>
                  <a:lnTo>
                    <a:pt x="2000" y="1951"/>
                  </a:lnTo>
                  <a:lnTo>
                    <a:pt x="1996" y="1982"/>
                  </a:lnTo>
                  <a:lnTo>
                    <a:pt x="1987" y="2013"/>
                  </a:lnTo>
                  <a:lnTo>
                    <a:pt x="1972" y="2041"/>
                  </a:lnTo>
                  <a:lnTo>
                    <a:pt x="1952" y="2069"/>
                  </a:lnTo>
                  <a:lnTo>
                    <a:pt x="1927" y="2094"/>
                  </a:lnTo>
                  <a:lnTo>
                    <a:pt x="1898" y="2118"/>
                  </a:lnTo>
                  <a:lnTo>
                    <a:pt x="1864" y="2140"/>
                  </a:lnTo>
                  <a:lnTo>
                    <a:pt x="1827" y="2160"/>
                  </a:lnTo>
                  <a:lnTo>
                    <a:pt x="1786" y="2178"/>
                  </a:lnTo>
                  <a:lnTo>
                    <a:pt x="1743" y="2195"/>
                  </a:lnTo>
                  <a:lnTo>
                    <a:pt x="1698" y="2208"/>
                  </a:lnTo>
                  <a:lnTo>
                    <a:pt x="1649" y="2220"/>
                  </a:lnTo>
                  <a:lnTo>
                    <a:pt x="1599" y="2230"/>
                  </a:lnTo>
                  <a:lnTo>
                    <a:pt x="1549" y="2238"/>
                  </a:lnTo>
                  <a:lnTo>
                    <a:pt x="1496" y="2244"/>
                  </a:lnTo>
                  <a:lnTo>
                    <a:pt x="1444" y="2247"/>
                  </a:lnTo>
                  <a:lnTo>
                    <a:pt x="1391" y="2248"/>
                  </a:lnTo>
                  <a:lnTo>
                    <a:pt x="1337" y="2247"/>
                  </a:lnTo>
                  <a:lnTo>
                    <a:pt x="1286" y="2244"/>
                  </a:lnTo>
                  <a:lnTo>
                    <a:pt x="1233" y="2238"/>
                  </a:lnTo>
                  <a:lnTo>
                    <a:pt x="1182" y="2230"/>
                  </a:lnTo>
                  <a:lnTo>
                    <a:pt x="1132" y="2220"/>
                  </a:lnTo>
                  <a:lnTo>
                    <a:pt x="1084" y="2208"/>
                  </a:lnTo>
                  <a:lnTo>
                    <a:pt x="1038" y="2195"/>
                  </a:lnTo>
                  <a:lnTo>
                    <a:pt x="995" y="2178"/>
                  </a:lnTo>
                  <a:lnTo>
                    <a:pt x="954" y="2160"/>
                  </a:lnTo>
                  <a:lnTo>
                    <a:pt x="917" y="2140"/>
                  </a:lnTo>
                  <a:lnTo>
                    <a:pt x="883" y="2118"/>
                  </a:lnTo>
                  <a:lnTo>
                    <a:pt x="855" y="2094"/>
                  </a:lnTo>
                  <a:lnTo>
                    <a:pt x="829" y="2069"/>
                  </a:lnTo>
                  <a:lnTo>
                    <a:pt x="809" y="2041"/>
                  </a:lnTo>
                  <a:lnTo>
                    <a:pt x="794" y="2013"/>
                  </a:lnTo>
                  <a:lnTo>
                    <a:pt x="785" y="1982"/>
                  </a:lnTo>
                  <a:lnTo>
                    <a:pt x="782" y="1951"/>
                  </a:lnTo>
                  <a:lnTo>
                    <a:pt x="782" y="1584"/>
                  </a:lnTo>
                  <a:lnTo>
                    <a:pt x="494" y="1584"/>
                  </a:lnTo>
                  <a:lnTo>
                    <a:pt x="471" y="1582"/>
                  </a:lnTo>
                  <a:lnTo>
                    <a:pt x="415" y="1573"/>
                  </a:lnTo>
                  <a:lnTo>
                    <a:pt x="361" y="1560"/>
                  </a:lnTo>
                  <a:lnTo>
                    <a:pt x="311" y="1541"/>
                  </a:lnTo>
                  <a:lnTo>
                    <a:pt x="262" y="1516"/>
                  </a:lnTo>
                  <a:lnTo>
                    <a:pt x="217" y="1488"/>
                  </a:lnTo>
                  <a:lnTo>
                    <a:pt x="174" y="1454"/>
                  </a:lnTo>
                  <a:lnTo>
                    <a:pt x="136" y="1417"/>
                  </a:lnTo>
                  <a:lnTo>
                    <a:pt x="101" y="1376"/>
                  </a:lnTo>
                  <a:lnTo>
                    <a:pt x="72" y="1331"/>
                  </a:lnTo>
                  <a:lnTo>
                    <a:pt x="46" y="1283"/>
                  </a:lnTo>
                  <a:lnTo>
                    <a:pt x="26" y="1233"/>
                  </a:lnTo>
                  <a:lnTo>
                    <a:pt x="12" y="1179"/>
                  </a:lnTo>
                  <a:lnTo>
                    <a:pt x="3" y="1124"/>
                  </a:lnTo>
                  <a:lnTo>
                    <a:pt x="0" y="1068"/>
                  </a:lnTo>
                  <a:lnTo>
                    <a:pt x="3" y="1014"/>
                  </a:lnTo>
                  <a:lnTo>
                    <a:pt x="12" y="961"/>
                  </a:lnTo>
                  <a:lnTo>
                    <a:pt x="25" y="910"/>
                  </a:lnTo>
                  <a:lnTo>
                    <a:pt x="43" y="861"/>
                  </a:lnTo>
                  <a:lnTo>
                    <a:pt x="68" y="815"/>
                  </a:lnTo>
                  <a:lnTo>
                    <a:pt x="95" y="771"/>
                  </a:lnTo>
                  <a:lnTo>
                    <a:pt x="127" y="730"/>
                  </a:lnTo>
                  <a:lnTo>
                    <a:pt x="163" y="692"/>
                  </a:lnTo>
                  <a:lnTo>
                    <a:pt x="203" y="660"/>
                  </a:lnTo>
                  <a:lnTo>
                    <a:pt x="245" y="629"/>
                  </a:lnTo>
                  <a:lnTo>
                    <a:pt x="292" y="604"/>
                  </a:lnTo>
                  <a:lnTo>
                    <a:pt x="340" y="584"/>
                  </a:lnTo>
                  <a:lnTo>
                    <a:pt x="344" y="538"/>
                  </a:lnTo>
                  <a:lnTo>
                    <a:pt x="353" y="494"/>
                  </a:lnTo>
                  <a:lnTo>
                    <a:pt x="367" y="450"/>
                  </a:lnTo>
                  <a:lnTo>
                    <a:pt x="384" y="409"/>
                  </a:lnTo>
                  <a:lnTo>
                    <a:pt x="407" y="369"/>
                  </a:lnTo>
                  <a:lnTo>
                    <a:pt x="434" y="332"/>
                  </a:lnTo>
                  <a:lnTo>
                    <a:pt x="467" y="296"/>
                  </a:lnTo>
                  <a:lnTo>
                    <a:pt x="503" y="264"/>
                  </a:lnTo>
                  <a:lnTo>
                    <a:pt x="543" y="236"/>
                  </a:lnTo>
                  <a:lnTo>
                    <a:pt x="585" y="213"/>
                  </a:lnTo>
                  <a:lnTo>
                    <a:pt x="630" y="194"/>
                  </a:lnTo>
                  <a:lnTo>
                    <a:pt x="675" y="180"/>
                  </a:lnTo>
                  <a:lnTo>
                    <a:pt x="723" y="173"/>
                  </a:lnTo>
                  <a:lnTo>
                    <a:pt x="771" y="169"/>
                  </a:lnTo>
                  <a:lnTo>
                    <a:pt x="824" y="173"/>
                  </a:lnTo>
                  <a:lnTo>
                    <a:pt x="875" y="182"/>
                  </a:lnTo>
                  <a:lnTo>
                    <a:pt x="907" y="146"/>
                  </a:lnTo>
                  <a:lnTo>
                    <a:pt x="942" y="112"/>
                  </a:lnTo>
                  <a:lnTo>
                    <a:pt x="981" y="84"/>
                  </a:lnTo>
                  <a:lnTo>
                    <a:pt x="1021" y="59"/>
                  </a:lnTo>
                  <a:lnTo>
                    <a:pt x="1065" y="38"/>
                  </a:lnTo>
                  <a:lnTo>
                    <a:pt x="1110" y="22"/>
                  </a:lnTo>
                  <a:lnTo>
                    <a:pt x="1157" y="10"/>
                  </a:lnTo>
                  <a:lnTo>
                    <a:pt x="1205" y="3"/>
                  </a:lnTo>
                  <a:lnTo>
                    <a:pt x="1256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48" name="Freeform 70">
              <a:extLst>
                <a:ext uri="{FF2B5EF4-FFF2-40B4-BE49-F238E27FC236}">
                  <a16:creationId xmlns:a16="http://schemas.microsoft.com/office/drawing/2014/main" id="{2F6ED4B6-3F4F-164A-A2E4-3F3EB3238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3060" y="2496095"/>
              <a:ext cx="603193" cy="573431"/>
            </a:xfrm>
            <a:custGeom>
              <a:avLst/>
              <a:gdLst>
                <a:gd name="T0" fmla="*/ 904 w 2124"/>
                <a:gd name="T1" fmla="*/ 1552 h 2022"/>
                <a:gd name="T2" fmla="*/ 1112 w 2124"/>
                <a:gd name="T3" fmla="*/ 1591 h 2022"/>
                <a:gd name="T4" fmla="*/ 1334 w 2124"/>
                <a:gd name="T5" fmla="*/ 1599 h 2022"/>
                <a:gd name="T6" fmla="*/ 1553 w 2124"/>
                <a:gd name="T7" fmla="*/ 1577 h 2022"/>
                <a:gd name="T8" fmla="*/ 1739 w 2124"/>
                <a:gd name="T9" fmla="*/ 1518 h 2022"/>
                <a:gd name="T10" fmla="*/ 1762 w 2124"/>
                <a:gd name="T11" fmla="*/ 1873 h 2022"/>
                <a:gd name="T12" fmla="*/ 1666 w 2124"/>
                <a:gd name="T13" fmla="*/ 1945 h 2022"/>
                <a:gd name="T14" fmla="*/ 1497 w 2124"/>
                <a:gd name="T15" fmla="*/ 2000 h 2022"/>
                <a:gd name="T16" fmla="*/ 1279 w 2124"/>
                <a:gd name="T17" fmla="*/ 2022 h 2022"/>
                <a:gd name="T18" fmla="*/ 1061 w 2124"/>
                <a:gd name="T19" fmla="*/ 2000 h 2022"/>
                <a:gd name="T20" fmla="*/ 891 w 2124"/>
                <a:gd name="T21" fmla="*/ 1945 h 2022"/>
                <a:gd name="T22" fmla="*/ 795 w 2124"/>
                <a:gd name="T23" fmla="*/ 1873 h 2022"/>
                <a:gd name="T24" fmla="*/ 1279 w 2124"/>
                <a:gd name="T25" fmla="*/ 910 h 2022"/>
                <a:gd name="T26" fmla="*/ 1512 w 2124"/>
                <a:gd name="T27" fmla="*/ 927 h 2022"/>
                <a:gd name="T28" fmla="*/ 1686 w 2124"/>
                <a:gd name="T29" fmla="*/ 974 h 2022"/>
                <a:gd name="T30" fmla="*/ 1771 w 2124"/>
                <a:gd name="T31" fmla="*/ 1042 h 2022"/>
                <a:gd name="T32" fmla="*/ 1742 w 2124"/>
                <a:gd name="T33" fmla="*/ 1115 h 2022"/>
                <a:gd name="T34" fmla="*/ 1609 w 2124"/>
                <a:gd name="T35" fmla="*/ 1173 h 2022"/>
                <a:gd name="T36" fmla="*/ 1401 w 2124"/>
                <a:gd name="T37" fmla="*/ 1207 h 2022"/>
                <a:gd name="T38" fmla="*/ 1157 w 2124"/>
                <a:gd name="T39" fmla="*/ 1207 h 2022"/>
                <a:gd name="T40" fmla="*/ 950 w 2124"/>
                <a:gd name="T41" fmla="*/ 1173 h 2022"/>
                <a:gd name="T42" fmla="*/ 815 w 2124"/>
                <a:gd name="T43" fmla="*/ 1115 h 2022"/>
                <a:gd name="T44" fmla="*/ 786 w 2124"/>
                <a:gd name="T45" fmla="*/ 1042 h 2022"/>
                <a:gd name="T46" fmla="*/ 871 w 2124"/>
                <a:gd name="T47" fmla="*/ 974 h 2022"/>
                <a:gd name="T48" fmla="*/ 1046 w 2124"/>
                <a:gd name="T49" fmla="*/ 927 h 2022"/>
                <a:gd name="T50" fmla="*/ 1279 w 2124"/>
                <a:gd name="T51" fmla="*/ 910 h 2022"/>
                <a:gd name="T52" fmla="*/ 1258 w 2124"/>
                <a:gd name="T53" fmla="*/ 16 h 2022"/>
                <a:gd name="T54" fmla="*/ 1395 w 2124"/>
                <a:gd name="T55" fmla="*/ 90 h 2022"/>
                <a:gd name="T56" fmla="*/ 1494 w 2124"/>
                <a:gd name="T57" fmla="*/ 217 h 2022"/>
                <a:gd name="T58" fmla="*/ 1573 w 2124"/>
                <a:gd name="T59" fmla="*/ 340 h 2022"/>
                <a:gd name="T60" fmla="*/ 1740 w 2124"/>
                <a:gd name="T61" fmla="*/ 374 h 2022"/>
                <a:gd name="T62" fmla="*/ 1860 w 2124"/>
                <a:gd name="T63" fmla="*/ 484 h 2022"/>
                <a:gd name="T64" fmla="*/ 1911 w 2124"/>
                <a:gd name="T65" fmla="*/ 641 h 2022"/>
                <a:gd name="T66" fmla="*/ 1929 w 2124"/>
                <a:gd name="T67" fmla="*/ 782 h 2022"/>
                <a:gd name="T68" fmla="*/ 2057 w 2124"/>
                <a:gd name="T69" fmla="*/ 874 h 2022"/>
                <a:gd name="T70" fmla="*/ 2121 w 2124"/>
                <a:gd name="T71" fmla="*/ 1019 h 2022"/>
                <a:gd name="T72" fmla="*/ 2098 w 2124"/>
                <a:gd name="T73" fmla="*/ 1182 h 2022"/>
                <a:gd name="T74" fmla="*/ 1998 w 2124"/>
                <a:gd name="T75" fmla="*/ 1303 h 2022"/>
                <a:gd name="T76" fmla="*/ 1888 w 2124"/>
                <a:gd name="T77" fmla="*/ 1061 h 2022"/>
                <a:gd name="T78" fmla="*/ 1849 w 2124"/>
                <a:gd name="T79" fmla="*/ 954 h 2022"/>
                <a:gd name="T80" fmla="*/ 1748 w 2124"/>
                <a:gd name="T81" fmla="*/ 879 h 2022"/>
                <a:gd name="T82" fmla="*/ 1609 w 2124"/>
                <a:gd name="T83" fmla="*/ 833 h 2022"/>
                <a:gd name="T84" fmla="*/ 1456 w 2124"/>
                <a:gd name="T85" fmla="*/ 807 h 2022"/>
                <a:gd name="T86" fmla="*/ 1311 w 2124"/>
                <a:gd name="T87" fmla="*/ 797 h 2022"/>
                <a:gd name="T88" fmla="*/ 1220 w 2124"/>
                <a:gd name="T89" fmla="*/ 798 h 2022"/>
                <a:gd name="T90" fmla="*/ 1099 w 2124"/>
                <a:gd name="T91" fmla="*/ 807 h 2022"/>
                <a:gd name="T92" fmla="*/ 955 w 2124"/>
                <a:gd name="T93" fmla="*/ 831 h 2022"/>
                <a:gd name="T94" fmla="*/ 815 w 2124"/>
                <a:gd name="T95" fmla="*/ 876 h 2022"/>
                <a:gd name="T96" fmla="*/ 711 w 2124"/>
                <a:gd name="T97" fmla="*/ 950 h 2022"/>
                <a:gd name="T98" fmla="*/ 670 w 2124"/>
                <a:gd name="T99" fmla="*/ 1061 h 2022"/>
                <a:gd name="T100" fmla="*/ 335 w 2124"/>
                <a:gd name="T101" fmla="*/ 1352 h 2022"/>
                <a:gd name="T102" fmla="*/ 164 w 2124"/>
                <a:gd name="T103" fmla="*/ 1279 h 2022"/>
                <a:gd name="T104" fmla="*/ 44 w 2124"/>
                <a:gd name="T105" fmla="*/ 1139 h 2022"/>
                <a:gd name="T106" fmla="*/ 0 w 2124"/>
                <a:gd name="T107" fmla="*/ 955 h 2022"/>
                <a:gd name="T108" fmla="*/ 46 w 2124"/>
                <a:gd name="T109" fmla="*/ 767 h 2022"/>
                <a:gd name="T110" fmla="*/ 170 w 2124"/>
                <a:gd name="T111" fmla="*/ 626 h 2022"/>
                <a:gd name="T112" fmla="*/ 347 w 2124"/>
                <a:gd name="T113" fmla="*/ 556 h 2022"/>
                <a:gd name="T114" fmla="*/ 358 w 2124"/>
                <a:gd name="T115" fmla="*/ 381 h 2022"/>
                <a:gd name="T116" fmla="*/ 451 w 2124"/>
                <a:gd name="T117" fmla="*/ 247 h 2022"/>
                <a:gd name="T118" fmla="*/ 597 w 2124"/>
                <a:gd name="T119" fmla="*/ 175 h 2022"/>
                <a:gd name="T120" fmla="*/ 765 w 2124"/>
                <a:gd name="T121" fmla="*/ 187 h 2022"/>
                <a:gd name="T122" fmla="*/ 887 w 2124"/>
                <a:gd name="T123" fmla="*/ 100 h 2022"/>
                <a:gd name="T124" fmla="*/ 1026 w 2124"/>
                <a:gd name="T125" fmla="*/ 18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4" h="2022">
                  <a:moveTo>
                    <a:pt x="783" y="1498"/>
                  </a:moveTo>
                  <a:lnTo>
                    <a:pt x="819" y="1518"/>
                  </a:lnTo>
                  <a:lnTo>
                    <a:pt x="860" y="1538"/>
                  </a:lnTo>
                  <a:lnTo>
                    <a:pt x="904" y="1552"/>
                  </a:lnTo>
                  <a:lnTo>
                    <a:pt x="953" y="1566"/>
                  </a:lnTo>
                  <a:lnTo>
                    <a:pt x="1005" y="1577"/>
                  </a:lnTo>
                  <a:lnTo>
                    <a:pt x="1057" y="1585"/>
                  </a:lnTo>
                  <a:lnTo>
                    <a:pt x="1112" y="1591"/>
                  </a:lnTo>
                  <a:lnTo>
                    <a:pt x="1168" y="1597"/>
                  </a:lnTo>
                  <a:lnTo>
                    <a:pt x="1223" y="1599"/>
                  </a:lnTo>
                  <a:lnTo>
                    <a:pt x="1279" y="1600"/>
                  </a:lnTo>
                  <a:lnTo>
                    <a:pt x="1334" y="1599"/>
                  </a:lnTo>
                  <a:lnTo>
                    <a:pt x="1389" y="1597"/>
                  </a:lnTo>
                  <a:lnTo>
                    <a:pt x="1445" y="1591"/>
                  </a:lnTo>
                  <a:lnTo>
                    <a:pt x="1500" y="1585"/>
                  </a:lnTo>
                  <a:lnTo>
                    <a:pt x="1553" y="1577"/>
                  </a:lnTo>
                  <a:lnTo>
                    <a:pt x="1605" y="1566"/>
                  </a:lnTo>
                  <a:lnTo>
                    <a:pt x="1653" y="1552"/>
                  </a:lnTo>
                  <a:lnTo>
                    <a:pt x="1697" y="1538"/>
                  </a:lnTo>
                  <a:lnTo>
                    <a:pt x="1739" y="1518"/>
                  </a:lnTo>
                  <a:lnTo>
                    <a:pt x="1775" y="1498"/>
                  </a:lnTo>
                  <a:lnTo>
                    <a:pt x="1775" y="1838"/>
                  </a:lnTo>
                  <a:lnTo>
                    <a:pt x="1771" y="1855"/>
                  </a:lnTo>
                  <a:lnTo>
                    <a:pt x="1762" y="1873"/>
                  </a:lnTo>
                  <a:lnTo>
                    <a:pt x="1746" y="1892"/>
                  </a:lnTo>
                  <a:lnTo>
                    <a:pt x="1725" y="1910"/>
                  </a:lnTo>
                  <a:lnTo>
                    <a:pt x="1697" y="1928"/>
                  </a:lnTo>
                  <a:lnTo>
                    <a:pt x="1666" y="1945"/>
                  </a:lnTo>
                  <a:lnTo>
                    <a:pt x="1630" y="1961"/>
                  </a:lnTo>
                  <a:lnTo>
                    <a:pt x="1589" y="1976"/>
                  </a:lnTo>
                  <a:lnTo>
                    <a:pt x="1544" y="1990"/>
                  </a:lnTo>
                  <a:lnTo>
                    <a:pt x="1497" y="2000"/>
                  </a:lnTo>
                  <a:lnTo>
                    <a:pt x="1446" y="2010"/>
                  </a:lnTo>
                  <a:lnTo>
                    <a:pt x="1392" y="2017"/>
                  </a:lnTo>
                  <a:lnTo>
                    <a:pt x="1336" y="2021"/>
                  </a:lnTo>
                  <a:lnTo>
                    <a:pt x="1279" y="2022"/>
                  </a:lnTo>
                  <a:lnTo>
                    <a:pt x="1221" y="2021"/>
                  </a:lnTo>
                  <a:lnTo>
                    <a:pt x="1165" y="2017"/>
                  </a:lnTo>
                  <a:lnTo>
                    <a:pt x="1111" y="2010"/>
                  </a:lnTo>
                  <a:lnTo>
                    <a:pt x="1061" y="2000"/>
                  </a:lnTo>
                  <a:lnTo>
                    <a:pt x="1013" y="1990"/>
                  </a:lnTo>
                  <a:lnTo>
                    <a:pt x="969" y="1976"/>
                  </a:lnTo>
                  <a:lnTo>
                    <a:pt x="927" y="1961"/>
                  </a:lnTo>
                  <a:lnTo>
                    <a:pt x="891" y="1945"/>
                  </a:lnTo>
                  <a:lnTo>
                    <a:pt x="860" y="1928"/>
                  </a:lnTo>
                  <a:lnTo>
                    <a:pt x="833" y="1910"/>
                  </a:lnTo>
                  <a:lnTo>
                    <a:pt x="811" y="1892"/>
                  </a:lnTo>
                  <a:lnTo>
                    <a:pt x="795" y="1873"/>
                  </a:lnTo>
                  <a:lnTo>
                    <a:pt x="786" y="1855"/>
                  </a:lnTo>
                  <a:lnTo>
                    <a:pt x="783" y="1838"/>
                  </a:lnTo>
                  <a:lnTo>
                    <a:pt x="783" y="1498"/>
                  </a:lnTo>
                  <a:close/>
                  <a:moveTo>
                    <a:pt x="1279" y="910"/>
                  </a:moveTo>
                  <a:lnTo>
                    <a:pt x="1340" y="911"/>
                  </a:lnTo>
                  <a:lnTo>
                    <a:pt x="1401" y="914"/>
                  </a:lnTo>
                  <a:lnTo>
                    <a:pt x="1458" y="920"/>
                  </a:lnTo>
                  <a:lnTo>
                    <a:pt x="1512" y="927"/>
                  </a:lnTo>
                  <a:lnTo>
                    <a:pt x="1562" y="936"/>
                  </a:lnTo>
                  <a:lnTo>
                    <a:pt x="1609" y="948"/>
                  </a:lnTo>
                  <a:lnTo>
                    <a:pt x="1650" y="961"/>
                  </a:lnTo>
                  <a:lnTo>
                    <a:pt x="1686" y="974"/>
                  </a:lnTo>
                  <a:lnTo>
                    <a:pt x="1717" y="989"/>
                  </a:lnTo>
                  <a:lnTo>
                    <a:pt x="1742" y="1006"/>
                  </a:lnTo>
                  <a:lnTo>
                    <a:pt x="1760" y="1023"/>
                  </a:lnTo>
                  <a:lnTo>
                    <a:pt x="1771" y="1042"/>
                  </a:lnTo>
                  <a:lnTo>
                    <a:pt x="1775" y="1061"/>
                  </a:lnTo>
                  <a:lnTo>
                    <a:pt x="1771" y="1079"/>
                  </a:lnTo>
                  <a:lnTo>
                    <a:pt x="1760" y="1098"/>
                  </a:lnTo>
                  <a:lnTo>
                    <a:pt x="1742" y="1115"/>
                  </a:lnTo>
                  <a:lnTo>
                    <a:pt x="1717" y="1132"/>
                  </a:lnTo>
                  <a:lnTo>
                    <a:pt x="1686" y="1147"/>
                  </a:lnTo>
                  <a:lnTo>
                    <a:pt x="1650" y="1160"/>
                  </a:lnTo>
                  <a:lnTo>
                    <a:pt x="1609" y="1173"/>
                  </a:lnTo>
                  <a:lnTo>
                    <a:pt x="1562" y="1185"/>
                  </a:lnTo>
                  <a:lnTo>
                    <a:pt x="1512" y="1194"/>
                  </a:lnTo>
                  <a:lnTo>
                    <a:pt x="1458" y="1202"/>
                  </a:lnTo>
                  <a:lnTo>
                    <a:pt x="1401" y="1207"/>
                  </a:lnTo>
                  <a:lnTo>
                    <a:pt x="1340" y="1210"/>
                  </a:lnTo>
                  <a:lnTo>
                    <a:pt x="1279" y="1211"/>
                  </a:lnTo>
                  <a:lnTo>
                    <a:pt x="1217" y="1210"/>
                  </a:lnTo>
                  <a:lnTo>
                    <a:pt x="1157" y="1207"/>
                  </a:lnTo>
                  <a:lnTo>
                    <a:pt x="1100" y="1202"/>
                  </a:lnTo>
                  <a:lnTo>
                    <a:pt x="1046" y="1194"/>
                  </a:lnTo>
                  <a:lnTo>
                    <a:pt x="995" y="1185"/>
                  </a:lnTo>
                  <a:lnTo>
                    <a:pt x="950" y="1173"/>
                  </a:lnTo>
                  <a:lnTo>
                    <a:pt x="907" y="1160"/>
                  </a:lnTo>
                  <a:lnTo>
                    <a:pt x="871" y="1147"/>
                  </a:lnTo>
                  <a:lnTo>
                    <a:pt x="841" y="1132"/>
                  </a:lnTo>
                  <a:lnTo>
                    <a:pt x="815" y="1115"/>
                  </a:lnTo>
                  <a:lnTo>
                    <a:pt x="797" y="1098"/>
                  </a:lnTo>
                  <a:lnTo>
                    <a:pt x="786" y="1079"/>
                  </a:lnTo>
                  <a:lnTo>
                    <a:pt x="783" y="1061"/>
                  </a:lnTo>
                  <a:lnTo>
                    <a:pt x="786" y="1042"/>
                  </a:lnTo>
                  <a:lnTo>
                    <a:pt x="797" y="1023"/>
                  </a:lnTo>
                  <a:lnTo>
                    <a:pt x="815" y="1006"/>
                  </a:lnTo>
                  <a:lnTo>
                    <a:pt x="841" y="989"/>
                  </a:lnTo>
                  <a:lnTo>
                    <a:pt x="871" y="974"/>
                  </a:lnTo>
                  <a:lnTo>
                    <a:pt x="907" y="961"/>
                  </a:lnTo>
                  <a:lnTo>
                    <a:pt x="950" y="948"/>
                  </a:lnTo>
                  <a:lnTo>
                    <a:pt x="995" y="936"/>
                  </a:lnTo>
                  <a:lnTo>
                    <a:pt x="1046" y="927"/>
                  </a:lnTo>
                  <a:lnTo>
                    <a:pt x="1100" y="920"/>
                  </a:lnTo>
                  <a:lnTo>
                    <a:pt x="1157" y="914"/>
                  </a:lnTo>
                  <a:lnTo>
                    <a:pt x="1217" y="911"/>
                  </a:lnTo>
                  <a:lnTo>
                    <a:pt x="1279" y="910"/>
                  </a:lnTo>
                  <a:close/>
                  <a:moveTo>
                    <a:pt x="1142" y="0"/>
                  </a:moveTo>
                  <a:lnTo>
                    <a:pt x="1181" y="2"/>
                  </a:lnTo>
                  <a:lnTo>
                    <a:pt x="1220" y="8"/>
                  </a:lnTo>
                  <a:lnTo>
                    <a:pt x="1258" y="16"/>
                  </a:lnTo>
                  <a:lnTo>
                    <a:pt x="1295" y="30"/>
                  </a:lnTo>
                  <a:lnTo>
                    <a:pt x="1331" y="46"/>
                  </a:lnTo>
                  <a:lnTo>
                    <a:pt x="1364" y="66"/>
                  </a:lnTo>
                  <a:lnTo>
                    <a:pt x="1395" y="90"/>
                  </a:lnTo>
                  <a:lnTo>
                    <a:pt x="1425" y="117"/>
                  </a:lnTo>
                  <a:lnTo>
                    <a:pt x="1451" y="147"/>
                  </a:lnTo>
                  <a:lnTo>
                    <a:pt x="1475" y="181"/>
                  </a:lnTo>
                  <a:lnTo>
                    <a:pt x="1494" y="217"/>
                  </a:lnTo>
                  <a:lnTo>
                    <a:pt x="1509" y="257"/>
                  </a:lnTo>
                  <a:lnTo>
                    <a:pt x="1521" y="301"/>
                  </a:lnTo>
                  <a:lnTo>
                    <a:pt x="1527" y="346"/>
                  </a:lnTo>
                  <a:lnTo>
                    <a:pt x="1573" y="340"/>
                  </a:lnTo>
                  <a:lnTo>
                    <a:pt x="1618" y="340"/>
                  </a:lnTo>
                  <a:lnTo>
                    <a:pt x="1661" y="346"/>
                  </a:lnTo>
                  <a:lnTo>
                    <a:pt x="1701" y="358"/>
                  </a:lnTo>
                  <a:lnTo>
                    <a:pt x="1740" y="374"/>
                  </a:lnTo>
                  <a:lnTo>
                    <a:pt x="1775" y="396"/>
                  </a:lnTo>
                  <a:lnTo>
                    <a:pt x="1806" y="422"/>
                  </a:lnTo>
                  <a:lnTo>
                    <a:pt x="1835" y="452"/>
                  </a:lnTo>
                  <a:lnTo>
                    <a:pt x="1860" y="484"/>
                  </a:lnTo>
                  <a:lnTo>
                    <a:pt x="1880" y="520"/>
                  </a:lnTo>
                  <a:lnTo>
                    <a:pt x="1896" y="558"/>
                  </a:lnTo>
                  <a:lnTo>
                    <a:pt x="1906" y="598"/>
                  </a:lnTo>
                  <a:lnTo>
                    <a:pt x="1911" y="641"/>
                  </a:lnTo>
                  <a:lnTo>
                    <a:pt x="1911" y="683"/>
                  </a:lnTo>
                  <a:lnTo>
                    <a:pt x="1903" y="727"/>
                  </a:lnTo>
                  <a:lnTo>
                    <a:pt x="1891" y="771"/>
                  </a:lnTo>
                  <a:lnTo>
                    <a:pt x="1929" y="782"/>
                  </a:lnTo>
                  <a:lnTo>
                    <a:pt x="1966" y="799"/>
                  </a:lnTo>
                  <a:lnTo>
                    <a:pt x="2000" y="819"/>
                  </a:lnTo>
                  <a:lnTo>
                    <a:pt x="2030" y="845"/>
                  </a:lnTo>
                  <a:lnTo>
                    <a:pt x="2057" y="874"/>
                  </a:lnTo>
                  <a:lnTo>
                    <a:pt x="2080" y="906"/>
                  </a:lnTo>
                  <a:lnTo>
                    <a:pt x="2099" y="942"/>
                  </a:lnTo>
                  <a:lnTo>
                    <a:pt x="2113" y="980"/>
                  </a:lnTo>
                  <a:lnTo>
                    <a:pt x="2121" y="1019"/>
                  </a:lnTo>
                  <a:lnTo>
                    <a:pt x="2124" y="1061"/>
                  </a:lnTo>
                  <a:lnTo>
                    <a:pt x="2121" y="1103"/>
                  </a:lnTo>
                  <a:lnTo>
                    <a:pt x="2113" y="1143"/>
                  </a:lnTo>
                  <a:lnTo>
                    <a:pt x="2098" y="1182"/>
                  </a:lnTo>
                  <a:lnTo>
                    <a:pt x="2080" y="1217"/>
                  </a:lnTo>
                  <a:lnTo>
                    <a:pt x="2056" y="1249"/>
                  </a:lnTo>
                  <a:lnTo>
                    <a:pt x="2029" y="1279"/>
                  </a:lnTo>
                  <a:lnTo>
                    <a:pt x="1998" y="1303"/>
                  </a:lnTo>
                  <a:lnTo>
                    <a:pt x="1964" y="1324"/>
                  </a:lnTo>
                  <a:lnTo>
                    <a:pt x="1927" y="1340"/>
                  </a:lnTo>
                  <a:lnTo>
                    <a:pt x="1888" y="1352"/>
                  </a:lnTo>
                  <a:lnTo>
                    <a:pt x="1888" y="1061"/>
                  </a:lnTo>
                  <a:lnTo>
                    <a:pt x="1884" y="1030"/>
                  </a:lnTo>
                  <a:lnTo>
                    <a:pt x="1877" y="1003"/>
                  </a:lnTo>
                  <a:lnTo>
                    <a:pt x="1864" y="978"/>
                  </a:lnTo>
                  <a:lnTo>
                    <a:pt x="1849" y="954"/>
                  </a:lnTo>
                  <a:lnTo>
                    <a:pt x="1828" y="933"/>
                  </a:lnTo>
                  <a:lnTo>
                    <a:pt x="1804" y="913"/>
                  </a:lnTo>
                  <a:lnTo>
                    <a:pt x="1778" y="895"/>
                  </a:lnTo>
                  <a:lnTo>
                    <a:pt x="1748" y="879"/>
                  </a:lnTo>
                  <a:lnTo>
                    <a:pt x="1715" y="866"/>
                  </a:lnTo>
                  <a:lnTo>
                    <a:pt x="1682" y="853"/>
                  </a:lnTo>
                  <a:lnTo>
                    <a:pt x="1646" y="842"/>
                  </a:lnTo>
                  <a:lnTo>
                    <a:pt x="1609" y="833"/>
                  </a:lnTo>
                  <a:lnTo>
                    <a:pt x="1571" y="824"/>
                  </a:lnTo>
                  <a:lnTo>
                    <a:pt x="1533" y="817"/>
                  </a:lnTo>
                  <a:lnTo>
                    <a:pt x="1494" y="812"/>
                  </a:lnTo>
                  <a:lnTo>
                    <a:pt x="1456" y="807"/>
                  </a:lnTo>
                  <a:lnTo>
                    <a:pt x="1418" y="803"/>
                  </a:lnTo>
                  <a:lnTo>
                    <a:pt x="1381" y="800"/>
                  </a:lnTo>
                  <a:lnTo>
                    <a:pt x="1345" y="798"/>
                  </a:lnTo>
                  <a:lnTo>
                    <a:pt x="1311" y="797"/>
                  </a:lnTo>
                  <a:lnTo>
                    <a:pt x="1279" y="797"/>
                  </a:lnTo>
                  <a:lnTo>
                    <a:pt x="1263" y="797"/>
                  </a:lnTo>
                  <a:lnTo>
                    <a:pt x="1243" y="798"/>
                  </a:lnTo>
                  <a:lnTo>
                    <a:pt x="1220" y="798"/>
                  </a:lnTo>
                  <a:lnTo>
                    <a:pt x="1194" y="799"/>
                  </a:lnTo>
                  <a:lnTo>
                    <a:pt x="1164" y="801"/>
                  </a:lnTo>
                  <a:lnTo>
                    <a:pt x="1132" y="803"/>
                  </a:lnTo>
                  <a:lnTo>
                    <a:pt x="1099" y="807"/>
                  </a:lnTo>
                  <a:lnTo>
                    <a:pt x="1064" y="811"/>
                  </a:lnTo>
                  <a:lnTo>
                    <a:pt x="1028" y="816"/>
                  </a:lnTo>
                  <a:lnTo>
                    <a:pt x="991" y="822"/>
                  </a:lnTo>
                  <a:lnTo>
                    <a:pt x="955" y="831"/>
                  </a:lnTo>
                  <a:lnTo>
                    <a:pt x="918" y="839"/>
                  </a:lnTo>
                  <a:lnTo>
                    <a:pt x="883" y="850"/>
                  </a:lnTo>
                  <a:lnTo>
                    <a:pt x="848" y="862"/>
                  </a:lnTo>
                  <a:lnTo>
                    <a:pt x="815" y="876"/>
                  </a:lnTo>
                  <a:lnTo>
                    <a:pt x="785" y="891"/>
                  </a:lnTo>
                  <a:lnTo>
                    <a:pt x="757" y="909"/>
                  </a:lnTo>
                  <a:lnTo>
                    <a:pt x="733" y="928"/>
                  </a:lnTo>
                  <a:lnTo>
                    <a:pt x="711" y="950"/>
                  </a:lnTo>
                  <a:lnTo>
                    <a:pt x="694" y="974"/>
                  </a:lnTo>
                  <a:lnTo>
                    <a:pt x="681" y="1001"/>
                  </a:lnTo>
                  <a:lnTo>
                    <a:pt x="673" y="1029"/>
                  </a:lnTo>
                  <a:lnTo>
                    <a:pt x="670" y="1061"/>
                  </a:lnTo>
                  <a:lnTo>
                    <a:pt x="670" y="1359"/>
                  </a:lnTo>
                  <a:lnTo>
                    <a:pt x="382" y="1359"/>
                  </a:lnTo>
                  <a:lnTo>
                    <a:pt x="382" y="1358"/>
                  </a:lnTo>
                  <a:lnTo>
                    <a:pt x="335" y="1352"/>
                  </a:lnTo>
                  <a:lnTo>
                    <a:pt x="288" y="1341"/>
                  </a:lnTo>
                  <a:lnTo>
                    <a:pt x="244" y="1325"/>
                  </a:lnTo>
                  <a:lnTo>
                    <a:pt x="202" y="1304"/>
                  </a:lnTo>
                  <a:lnTo>
                    <a:pt x="164" y="1279"/>
                  </a:lnTo>
                  <a:lnTo>
                    <a:pt x="128" y="1249"/>
                  </a:lnTo>
                  <a:lnTo>
                    <a:pt x="96" y="1215"/>
                  </a:lnTo>
                  <a:lnTo>
                    <a:pt x="69" y="1179"/>
                  </a:lnTo>
                  <a:lnTo>
                    <a:pt x="44" y="1139"/>
                  </a:lnTo>
                  <a:lnTo>
                    <a:pt x="26" y="1096"/>
                  </a:lnTo>
                  <a:lnTo>
                    <a:pt x="12" y="1052"/>
                  </a:lnTo>
                  <a:lnTo>
                    <a:pt x="3" y="1004"/>
                  </a:lnTo>
                  <a:lnTo>
                    <a:pt x="0" y="955"/>
                  </a:lnTo>
                  <a:lnTo>
                    <a:pt x="3" y="905"/>
                  </a:lnTo>
                  <a:lnTo>
                    <a:pt x="13" y="856"/>
                  </a:lnTo>
                  <a:lnTo>
                    <a:pt x="27" y="811"/>
                  </a:lnTo>
                  <a:lnTo>
                    <a:pt x="46" y="767"/>
                  </a:lnTo>
                  <a:lnTo>
                    <a:pt x="72" y="726"/>
                  </a:lnTo>
                  <a:lnTo>
                    <a:pt x="100" y="689"/>
                  </a:lnTo>
                  <a:lnTo>
                    <a:pt x="133" y="655"/>
                  </a:lnTo>
                  <a:lnTo>
                    <a:pt x="170" y="626"/>
                  </a:lnTo>
                  <a:lnTo>
                    <a:pt x="210" y="602"/>
                  </a:lnTo>
                  <a:lnTo>
                    <a:pt x="253" y="580"/>
                  </a:lnTo>
                  <a:lnTo>
                    <a:pt x="300" y="566"/>
                  </a:lnTo>
                  <a:lnTo>
                    <a:pt x="347" y="556"/>
                  </a:lnTo>
                  <a:lnTo>
                    <a:pt x="341" y="510"/>
                  </a:lnTo>
                  <a:lnTo>
                    <a:pt x="340" y="465"/>
                  </a:lnTo>
                  <a:lnTo>
                    <a:pt x="346" y="422"/>
                  </a:lnTo>
                  <a:lnTo>
                    <a:pt x="358" y="381"/>
                  </a:lnTo>
                  <a:lnTo>
                    <a:pt x="375" y="343"/>
                  </a:lnTo>
                  <a:lnTo>
                    <a:pt x="396" y="308"/>
                  </a:lnTo>
                  <a:lnTo>
                    <a:pt x="421" y="275"/>
                  </a:lnTo>
                  <a:lnTo>
                    <a:pt x="451" y="247"/>
                  </a:lnTo>
                  <a:lnTo>
                    <a:pt x="484" y="222"/>
                  </a:lnTo>
                  <a:lnTo>
                    <a:pt x="519" y="202"/>
                  </a:lnTo>
                  <a:lnTo>
                    <a:pt x="557" y="186"/>
                  </a:lnTo>
                  <a:lnTo>
                    <a:pt x="597" y="175"/>
                  </a:lnTo>
                  <a:lnTo>
                    <a:pt x="638" y="170"/>
                  </a:lnTo>
                  <a:lnTo>
                    <a:pt x="680" y="170"/>
                  </a:lnTo>
                  <a:lnTo>
                    <a:pt x="722" y="176"/>
                  </a:lnTo>
                  <a:lnTo>
                    <a:pt x="765" y="187"/>
                  </a:lnTo>
                  <a:lnTo>
                    <a:pt x="808" y="206"/>
                  </a:lnTo>
                  <a:lnTo>
                    <a:pt x="831" y="166"/>
                  </a:lnTo>
                  <a:lnTo>
                    <a:pt x="858" y="130"/>
                  </a:lnTo>
                  <a:lnTo>
                    <a:pt x="887" y="100"/>
                  </a:lnTo>
                  <a:lnTo>
                    <a:pt x="919" y="73"/>
                  </a:lnTo>
                  <a:lnTo>
                    <a:pt x="953" y="50"/>
                  </a:lnTo>
                  <a:lnTo>
                    <a:pt x="989" y="32"/>
                  </a:lnTo>
                  <a:lnTo>
                    <a:pt x="1026" y="18"/>
                  </a:lnTo>
                  <a:lnTo>
                    <a:pt x="1065" y="8"/>
                  </a:lnTo>
                  <a:lnTo>
                    <a:pt x="1103" y="3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49" name="Freeform 71">
              <a:extLst>
                <a:ext uri="{FF2B5EF4-FFF2-40B4-BE49-F238E27FC236}">
                  <a16:creationId xmlns:a16="http://schemas.microsoft.com/office/drawing/2014/main" id="{3C4BB2EB-F00C-604B-A8C8-7A0001113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5289" y="2835392"/>
              <a:ext cx="281755" cy="89289"/>
            </a:xfrm>
            <a:custGeom>
              <a:avLst/>
              <a:gdLst>
                <a:gd name="T0" fmla="*/ 0 w 992"/>
                <a:gd name="T1" fmla="*/ 0 h 317"/>
                <a:gd name="T2" fmla="*/ 36 w 992"/>
                <a:gd name="T3" fmla="*/ 20 h 317"/>
                <a:gd name="T4" fmla="*/ 77 w 992"/>
                <a:gd name="T5" fmla="*/ 38 h 317"/>
                <a:gd name="T6" fmla="*/ 121 w 992"/>
                <a:gd name="T7" fmla="*/ 54 h 317"/>
                <a:gd name="T8" fmla="*/ 170 w 992"/>
                <a:gd name="T9" fmla="*/ 68 h 317"/>
                <a:gd name="T10" fmla="*/ 222 w 992"/>
                <a:gd name="T11" fmla="*/ 78 h 317"/>
                <a:gd name="T12" fmla="*/ 274 w 992"/>
                <a:gd name="T13" fmla="*/ 87 h 317"/>
                <a:gd name="T14" fmla="*/ 329 w 992"/>
                <a:gd name="T15" fmla="*/ 93 h 317"/>
                <a:gd name="T16" fmla="*/ 385 w 992"/>
                <a:gd name="T17" fmla="*/ 99 h 317"/>
                <a:gd name="T18" fmla="*/ 440 w 992"/>
                <a:gd name="T19" fmla="*/ 101 h 317"/>
                <a:gd name="T20" fmla="*/ 496 w 992"/>
                <a:gd name="T21" fmla="*/ 102 h 317"/>
                <a:gd name="T22" fmla="*/ 551 w 992"/>
                <a:gd name="T23" fmla="*/ 101 h 317"/>
                <a:gd name="T24" fmla="*/ 606 w 992"/>
                <a:gd name="T25" fmla="*/ 99 h 317"/>
                <a:gd name="T26" fmla="*/ 662 w 992"/>
                <a:gd name="T27" fmla="*/ 93 h 317"/>
                <a:gd name="T28" fmla="*/ 717 w 992"/>
                <a:gd name="T29" fmla="*/ 87 h 317"/>
                <a:gd name="T30" fmla="*/ 770 w 992"/>
                <a:gd name="T31" fmla="*/ 78 h 317"/>
                <a:gd name="T32" fmla="*/ 822 w 992"/>
                <a:gd name="T33" fmla="*/ 68 h 317"/>
                <a:gd name="T34" fmla="*/ 870 w 992"/>
                <a:gd name="T35" fmla="*/ 54 h 317"/>
                <a:gd name="T36" fmla="*/ 914 w 992"/>
                <a:gd name="T37" fmla="*/ 38 h 317"/>
                <a:gd name="T38" fmla="*/ 956 w 992"/>
                <a:gd name="T39" fmla="*/ 20 h 317"/>
                <a:gd name="T40" fmla="*/ 992 w 992"/>
                <a:gd name="T41" fmla="*/ 0 h 317"/>
                <a:gd name="T42" fmla="*/ 992 w 992"/>
                <a:gd name="T43" fmla="*/ 216 h 317"/>
                <a:gd name="T44" fmla="*/ 956 w 992"/>
                <a:gd name="T45" fmla="*/ 237 h 317"/>
                <a:gd name="T46" fmla="*/ 914 w 992"/>
                <a:gd name="T47" fmla="*/ 255 h 317"/>
                <a:gd name="T48" fmla="*/ 870 w 992"/>
                <a:gd name="T49" fmla="*/ 270 h 317"/>
                <a:gd name="T50" fmla="*/ 822 w 992"/>
                <a:gd name="T51" fmla="*/ 283 h 317"/>
                <a:gd name="T52" fmla="*/ 770 w 992"/>
                <a:gd name="T53" fmla="*/ 294 h 317"/>
                <a:gd name="T54" fmla="*/ 717 w 992"/>
                <a:gd name="T55" fmla="*/ 302 h 317"/>
                <a:gd name="T56" fmla="*/ 662 w 992"/>
                <a:gd name="T57" fmla="*/ 310 h 317"/>
                <a:gd name="T58" fmla="*/ 606 w 992"/>
                <a:gd name="T59" fmla="*/ 314 h 317"/>
                <a:gd name="T60" fmla="*/ 551 w 992"/>
                <a:gd name="T61" fmla="*/ 317 h 317"/>
                <a:gd name="T62" fmla="*/ 496 w 992"/>
                <a:gd name="T63" fmla="*/ 317 h 317"/>
                <a:gd name="T64" fmla="*/ 440 w 992"/>
                <a:gd name="T65" fmla="*/ 317 h 317"/>
                <a:gd name="T66" fmla="*/ 385 w 992"/>
                <a:gd name="T67" fmla="*/ 314 h 317"/>
                <a:gd name="T68" fmla="*/ 329 w 992"/>
                <a:gd name="T69" fmla="*/ 310 h 317"/>
                <a:gd name="T70" fmla="*/ 274 w 992"/>
                <a:gd name="T71" fmla="*/ 302 h 317"/>
                <a:gd name="T72" fmla="*/ 222 w 992"/>
                <a:gd name="T73" fmla="*/ 294 h 317"/>
                <a:gd name="T74" fmla="*/ 170 w 992"/>
                <a:gd name="T75" fmla="*/ 283 h 317"/>
                <a:gd name="T76" fmla="*/ 121 w 992"/>
                <a:gd name="T77" fmla="*/ 270 h 317"/>
                <a:gd name="T78" fmla="*/ 77 w 992"/>
                <a:gd name="T79" fmla="*/ 255 h 317"/>
                <a:gd name="T80" fmla="*/ 36 w 992"/>
                <a:gd name="T81" fmla="*/ 237 h 317"/>
                <a:gd name="T82" fmla="*/ 0 w 992"/>
                <a:gd name="T83" fmla="*/ 216 h 317"/>
                <a:gd name="T84" fmla="*/ 0 w 992"/>
                <a:gd name="T85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2" h="317">
                  <a:moveTo>
                    <a:pt x="0" y="0"/>
                  </a:moveTo>
                  <a:lnTo>
                    <a:pt x="36" y="20"/>
                  </a:lnTo>
                  <a:lnTo>
                    <a:pt x="77" y="38"/>
                  </a:lnTo>
                  <a:lnTo>
                    <a:pt x="121" y="54"/>
                  </a:lnTo>
                  <a:lnTo>
                    <a:pt x="170" y="68"/>
                  </a:lnTo>
                  <a:lnTo>
                    <a:pt x="222" y="78"/>
                  </a:lnTo>
                  <a:lnTo>
                    <a:pt x="274" y="87"/>
                  </a:lnTo>
                  <a:lnTo>
                    <a:pt x="329" y="93"/>
                  </a:lnTo>
                  <a:lnTo>
                    <a:pt x="385" y="99"/>
                  </a:lnTo>
                  <a:lnTo>
                    <a:pt x="440" y="101"/>
                  </a:lnTo>
                  <a:lnTo>
                    <a:pt x="496" y="102"/>
                  </a:lnTo>
                  <a:lnTo>
                    <a:pt x="551" y="101"/>
                  </a:lnTo>
                  <a:lnTo>
                    <a:pt x="606" y="99"/>
                  </a:lnTo>
                  <a:lnTo>
                    <a:pt x="662" y="93"/>
                  </a:lnTo>
                  <a:lnTo>
                    <a:pt x="717" y="87"/>
                  </a:lnTo>
                  <a:lnTo>
                    <a:pt x="770" y="78"/>
                  </a:lnTo>
                  <a:lnTo>
                    <a:pt x="822" y="68"/>
                  </a:lnTo>
                  <a:lnTo>
                    <a:pt x="870" y="54"/>
                  </a:lnTo>
                  <a:lnTo>
                    <a:pt x="914" y="38"/>
                  </a:lnTo>
                  <a:lnTo>
                    <a:pt x="956" y="20"/>
                  </a:lnTo>
                  <a:lnTo>
                    <a:pt x="992" y="0"/>
                  </a:lnTo>
                  <a:lnTo>
                    <a:pt x="992" y="216"/>
                  </a:lnTo>
                  <a:lnTo>
                    <a:pt x="956" y="237"/>
                  </a:lnTo>
                  <a:lnTo>
                    <a:pt x="914" y="255"/>
                  </a:lnTo>
                  <a:lnTo>
                    <a:pt x="870" y="270"/>
                  </a:lnTo>
                  <a:lnTo>
                    <a:pt x="822" y="283"/>
                  </a:lnTo>
                  <a:lnTo>
                    <a:pt x="770" y="294"/>
                  </a:lnTo>
                  <a:lnTo>
                    <a:pt x="717" y="302"/>
                  </a:lnTo>
                  <a:lnTo>
                    <a:pt x="662" y="310"/>
                  </a:lnTo>
                  <a:lnTo>
                    <a:pt x="606" y="314"/>
                  </a:lnTo>
                  <a:lnTo>
                    <a:pt x="551" y="317"/>
                  </a:lnTo>
                  <a:lnTo>
                    <a:pt x="496" y="317"/>
                  </a:lnTo>
                  <a:lnTo>
                    <a:pt x="440" y="317"/>
                  </a:lnTo>
                  <a:lnTo>
                    <a:pt x="385" y="314"/>
                  </a:lnTo>
                  <a:lnTo>
                    <a:pt x="329" y="310"/>
                  </a:lnTo>
                  <a:lnTo>
                    <a:pt x="274" y="302"/>
                  </a:lnTo>
                  <a:lnTo>
                    <a:pt x="222" y="294"/>
                  </a:lnTo>
                  <a:lnTo>
                    <a:pt x="170" y="283"/>
                  </a:lnTo>
                  <a:lnTo>
                    <a:pt x="121" y="270"/>
                  </a:lnTo>
                  <a:lnTo>
                    <a:pt x="77" y="255"/>
                  </a:lnTo>
                  <a:lnTo>
                    <a:pt x="36" y="237"/>
                  </a:lnTo>
                  <a:lnTo>
                    <a:pt x="0" y="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98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475B771-4321-0E4F-BEE2-4C6A91001E0A}"/>
              </a:ext>
            </a:extLst>
          </p:cNvPr>
          <p:cNvGrpSpPr/>
          <p:nvPr/>
        </p:nvGrpSpPr>
        <p:grpSpPr>
          <a:xfrm>
            <a:off x="4602312" y="4419548"/>
            <a:ext cx="666513" cy="636759"/>
            <a:chOff x="10555438" y="4129527"/>
            <a:chExt cx="666687" cy="636925"/>
          </a:xfrm>
        </p:grpSpPr>
        <p:sp useBgFill="1">
          <p:nvSpPr>
            <p:cNvPr id="88" name="Freeform 69">
              <a:extLst>
                <a:ext uri="{FF2B5EF4-FFF2-40B4-BE49-F238E27FC236}">
                  <a16:creationId xmlns:a16="http://schemas.microsoft.com/office/drawing/2014/main" id="{C11FADEB-7ED5-0F47-A133-8B2F005FC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5438" y="4129527"/>
              <a:ext cx="666687" cy="636925"/>
            </a:xfrm>
            <a:custGeom>
              <a:avLst/>
              <a:gdLst>
                <a:gd name="T0" fmla="*/ 1340 w 2348"/>
                <a:gd name="T1" fmla="*/ 8 h 2248"/>
                <a:gd name="T2" fmla="*/ 1464 w 2348"/>
                <a:gd name="T3" fmla="*/ 45 h 2248"/>
                <a:gd name="T4" fmla="*/ 1576 w 2348"/>
                <a:gd name="T5" fmla="*/ 112 h 2248"/>
                <a:gd name="T6" fmla="*/ 1668 w 2348"/>
                <a:gd name="T7" fmla="*/ 212 h 2248"/>
                <a:gd name="T8" fmla="*/ 1730 w 2348"/>
                <a:gd name="T9" fmla="*/ 341 h 2248"/>
                <a:gd name="T10" fmla="*/ 1872 w 2348"/>
                <a:gd name="T11" fmla="*/ 373 h 2248"/>
                <a:gd name="T12" fmla="*/ 1994 w 2348"/>
                <a:gd name="T13" fmla="*/ 452 h 2248"/>
                <a:gd name="T14" fmla="*/ 2087 w 2348"/>
                <a:gd name="T15" fmla="*/ 571 h 2248"/>
                <a:gd name="T16" fmla="*/ 2133 w 2348"/>
                <a:gd name="T17" fmla="*/ 715 h 2248"/>
                <a:gd name="T18" fmla="*/ 2175 w 2348"/>
                <a:gd name="T19" fmla="*/ 840 h 2248"/>
                <a:gd name="T20" fmla="*/ 2276 w 2348"/>
                <a:gd name="T21" fmla="*/ 944 h 2248"/>
                <a:gd name="T22" fmla="*/ 2336 w 2348"/>
                <a:gd name="T23" fmla="*/ 1076 h 2248"/>
                <a:gd name="T24" fmla="*/ 2345 w 2348"/>
                <a:gd name="T25" fmla="*/ 1225 h 2248"/>
                <a:gd name="T26" fmla="*/ 2302 w 2348"/>
                <a:gd name="T27" fmla="*/ 1364 h 2248"/>
                <a:gd name="T28" fmla="*/ 2214 w 2348"/>
                <a:gd name="T29" fmla="*/ 1476 h 2248"/>
                <a:gd name="T30" fmla="*/ 2094 w 2348"/>
                <a:gd name="T31" fmla="*/ 1553 h 2248"/>
                <a:gd name="T32" fmla="*/ 2000 w 2348"/>
                <a:gd name="T33" fmla="*/ 1951 h 2248"/>
                <a:gd name="T34" fmla="*/ 1972 w 2348"/>
                <a:gd name="T35" fmla="*/ 2041 h 2248"/>
                <a:gd name="T36" fmla="*/ 1898 w 2348"/>
                <a:gd name="T37" fmla="*/ 2118 h 2248"/>
                <a:gd name="T38" fmla="*/ 1786 w 2348"/>
                <a:gd name="T39" fmla="*/ 2178 h 2248"/>
                <a:gd name="T40" fmla="*/ 1649 w 2348"/>
                <a:gd name="T41" fmla="*/ 2220 h 2248"/>
                <a:gd name="T42" fmla="*/ 1496 w 2348"/>
                <a:gd name="T43" fmla="*/ 2244 h 2248"/>
                <a:gd name="T44" fmla="*/ 1337 w 2348"/>
                <a:gd name="T45" fmla="*/ 2247 h 2248"/>
                <a:gd name="T46" fmla="*/ 1182 w 2348"/>
                <a:gd name="T47" fmla="*/ 2230 h 2248"/>
                <a:gd name="T48" fmla="*/ 1038 w 2348"/>
                <a:gd name="T49" fmla="*/ 2195 h 2248"/>
                <a:gd name="T50" fmla="*/ 917 w 2348"/>
                <a:gd name="T51" fmla="*/ 2140 h 2248"/>
                <a:gd name="T52" fmla="*/ 829 w 2348"/>
                <a:gd name="T53" fmla="*/ 2069 h 2248"/>
                <a:gd name="T54" fmla="*/ 785 w 2348"/>
                <a:gd name="T55" fmla="*/ 1982 h 2248"/>
                <a:gd name="T56" fmla="*/ 494 w 2348"/>
                <a:gd name="T57" fmla="*/ 1584 h 2248"/>
                <a:gd name="T58" fmla="*/ 361 w 2348"/>
                <a:gd name="T59" fmla="*/ 1560 h 2248"/>
                <a:gd name="T60" fmla="*/ 217 w 2348"/>
                <a:gd name="T61" fmla="*/ 1488 h 2248"/>
                <a:gd name="T62" fmla="*/ 101 w 2348"/>
                <a:gd name="T63" fmla="*/ 1376 h 2248"/>
                <a:gd name="T64" fmla="*/ 26 w 2348"/>
                <a:gd name="T65" fmla="*/ 1233 h 2248"/>
                <a:gd name="T66" fmla="*/ 0 w 2348"/>
                <a:gd name="T67" fmla="*/ 1068 h 2248"/>
                <a:gd name="T68" fmla="*/ 25 w 2348"/>
                <a:gd name="T69" fmla="*/ 910 h 2248"/>
                <a:gd name="T70" fmla="*/ 95 w 2348"/>
                <a:gd name="T71" fmla="*/ 771 h 2248"/>
                <a:gd name="T72" fmla="*/ 203 w 2348"/>
                <a:gd name="T73" fmla="*/ 660 h 2248"/>
                <a:gd name="T74" fmla="*/ 340 w 2348"/>
                <a:gd name="T75" fmla="*/ 584 h 2248"/>
                <a:gd name="T76" fmla="*/ 367 w 2348"/>
                <a:gd name="T77" fmla="*/ 450 h 2248"/>
                <a:gd name="T78" fmla="*/ 434 w 2348"/>
                <a:gd name="T79" fmla="*/ 332 h 2248"/>
                <a:gd name="T80" fmla="*/ 543 w 2348"/>
                <a:gd name="T81" fmla="*/ 236 h 2248"/>
                <a:gd name="T82" fmla="*/ 675 w 2348"/>
                <a:gd name="T83" fmla="*/ 180 h 2248"/>
                <a:gd name="T84" fmla="*/ 824 w 2348"/>
                <a:gd name="T85" fmla="*/ 173 h 2248"/>
                <a:gd name="T86" fmla="*/ 942 w 2348"/>
                <a:gd name="T87" fmla="*/ 112 h 2248"/>
                <a:gd name="T88" fmla="*/ 1065 w 2348"/>
                <a:gd name="T89" fmla="*/ 38 h 2248"/>
                <a:gd name="T90" fmla="*/ 1205 w 2348"/>
                <a:gd name="T91" fmla="*/ 3 h 2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48" h="2248">
                  <a:moveTo>
                    <a:pt x="1256" y="0"/>
                  </a:moveTo>
                  <a:lnTo>
                    <a:pt x="1298" y="3"/>
                  </a:lnTo>
                  <a:lnTo>
                    <a:pt x="1340" y="8"/>
                  </a:lnTo>
                  <a:lnTo>
                    <a:pt x="1382" y="16"/>
                  </a:lnTo>
                  <a:lnTo>
                    <a:pt x="1423" y="29"/>
                  </a:lnTo>
                  <a:lnTo>
                    <a:pt x="1464" y="45"/>
                  </a:lnTo>
                  <a:lnTo>
                    <a:pt x="1503" y="64"/>
                  </a:lnTo>
                  <a:lnTo>
                    <a:pt x="1540" y="87"/>
                  </a:lnTo>
                  <a:lnTo>
                    <a:pt x="1576" y="112"/>
                  </a:lnTo>
                  <a:lnTo>
                    <a:pt x="1609" y="142"/>
                  </a:lnTo>
                  <a:lnTo>
                    <a:pt x="1640" y="175"/>
                  </a:lnTo>
                  <a:lnTo>
                    <a:pt x="1668" y="212"/>
                  </a:lnTo>
                  <a:lnTo>
                    <a:pt x="1692" y="251"/>
                  </a:lnTo>
                  <a:lnTo>
                    <a:pt x="1713" y="294"/>
                  </a:lnTo>
                  <a:lnTo>
                    <a:pt x="1730" y="341"/>
                  </a:lnTo>
                  <a:lnTo>
                    <a:pt x="1779" y="346"/>
                  </a:lnTo>
                  <a:lnTo>
                    <a:pt x="1826" y="356"/>
                  </a:lnTo>
                  <a:lnTo>
                    <a:pt x="1872" y="373"/>
                  </a:lnTo>
                  <a:lnTo>
                    <a:pt x="1916" y="394"/>
                  </a:lnTo>
                  <a:lnTo>
                    <a:pt x="1956" y="421"/>
                  </a:lnTo>
                  <a:lnTo>
                    <a:pt x="1994" y="452"/>
                  </a:lnTo>
                  <a:lnTo>
                    <a:pt x="2029" y="487"/>
                  </a:lnTo>
                  <a:lnTo>
                    <a:pt x="2060" y="527"/>
                  </a:lnTo>
                  <a:lnTo>
                    <a:pt x="2087" y="571"/>
                  </a:lnTo>
                  <a:lnTo>
                    <a:pt x="2108" y="617"/>
                  </a:lnTo>
                  <a:lnTo>
                    <a:pt x="2123" y="665"/>
                  </a:lnTo>
                  <a:lnTo>
                    <a:pt x="2133" y="715"/>
                  </a:lnTo>
                  <a:lnTo>
                    <a:pt x="2136" y="764"/>
                  </a:lnTo>
                  <a:lnTo>
                    <a:pt x="2134" y="815"/>
                  </a:lnTo>
                  <a:lnTo>
                    <a:pt x="2175" y="840"/>
                  </a:lnTo>
                  <a:lnTo>
                    <a:pt x="2213" y="871"/>
                  </a:lnTo>
                  <a:lnTo>
                    <a:pt x="2247" y="906"/>
                  </a:lnTo>
                  <a:lnTo>
                    <a:pt x="2276" y="944"/>
                  </a:lnTo>
                  <a:lnTo>
                    <a:pt x="2302" y="985"/>
                  </a:lnTo>
                  <a:lnTo>
                    <a:pt x="2321" y="1029"/>
                  </a:lnTo>
                  <a:lnTo>
                    <a:pt x="2336" y="1076"/>
                  </a:lnTo>
                  <a:lnTo>
                    <a:pt x="2345" y="1124"/>
                  </a:lnTo>
                  <a:lnTo>
                    <a:pt x="2348" y="1174"/>
                  </a:lnTo>
                  <a:lnTo>
                    <a:pt x="2345" y="1225"/>
                  </a:lnTo>
                  <a:lnTo>
                    <a:pt x="2337" y="1273"/>
                  </a:lnTo>
                  <a:lnTo>
                    <a:pt x="2322" y="1320"/>
                  </a:lnTo>
                  <a:lnTo>
                    <a:pt x="2302" y="1364"/>
                  </a:lnTo>
                  <a:lnTo>
                    <a:pt x="2276" y="1404"/>
                  </a:lnTo>
                  <a:lnTo>
                    <a:pt x="2248" y="1442"/>
                  </a:lnTo>
                  <a:lnTo>
                    <a:pt x="2214" y="1476"/>
                  </a:lnTo>
                  <a:lnTo>
                    <a:pt x="2177" y="1507"/>
                  </a:lnTo>
                  <a:lnTo>
                    <a:pt x="2137" y="1532"/>
                  </a:lnTo>
                  <a:lnTo>
                    <a:pt x="2094" y="1553"/>
                  </a:lnTo>
                  <a:lnTo>
                    <a:pt x="2047" y="1569"/>
                  </a:lnTo>
                  <a:lnTo>
                    <a:pt x="2000" y="1579"/>
                  </a:lnTo>
                  <a:lnTo>
                    <a:pt x="2000" y="1951"/>
                  </a:lnTo>
                  <a:lnTo>
                    <a:pt x="1996" y="1982"/>
                  </a:lnTo>
                  <a:lnTo>
                    <a:pt x="1987" y="2013"/>
                  </a:lnTo>
                  <a:lnTo>
                    <a:pt x="1972" y="2041"/>
                  </a:lnTo>
                  <a:lnTo>
                    <a:pt x="1952" y="2069"/>
                  </a:lnTo>
                  <a:lnTo>
                    <a:pt x="1927" y="2094"/>
                  </a:lnTo>
                  <a:lnTo>
                    <a:pt x="1898" y="2118"/>
                  </a:lnTo>
                  <a:lnTo>
                    <a:pt x="1864" y="2140"/>
                  </a:lnTo>
                  <a:lnTo>
                    <a:pt x="1827" y="2160"/>
                  </a:lnTo>
                  <a:lnTo>
                    <a:pt x="1786" y="2178"/>
                  </a:lnTo>
                  <a:lnTo>
                    <a:pt x="1743" y="2195"/>
                  </a:lnTo>
                  <a:lnTo>
                    <a:pt x="1698" y="2208"/>
                  </a:lnTo>
                  <a:lnTo>
                    <a:pt x="1649" y="2220"/>
                  </a:lnTo>
                  <a:lnTo>
                    <a:pt x="1599" y="2230"/>
                  </a:lnTo>
                  <a:lnTo>
                    <a:pt x="1549" y="2238"/>
                  </a:lnTo>
                  <a:lnTo>
                    <a:pt x="1496" y="2244"/>
                  </a:lnTo>
                  <a:lnTo>
                    <a:pt x="1444" y="2247"/>
                  </a:lnTo>
                  <a:lnTo>
                    <a:pt x="1391" y="2248"/>
                  </a:lnTo>
                  <a:lnTo>
                    <a:pt x="1337" y="2247"/>
                  </a:lnTo>
                  <a:lnTo>
                    <a:pt x="1286" y="2244"/>
                  </a:lnTo>
                  <a:lnTo>
                    <a:pt x="1233" y="2238"/>
                  </a:lnTo>
                  <a:lnTo>
                    <a:pt x="1182" y="2230"/>
                  </a:lnTo>
                  <a:lnTo>
                    <a:pt x="1132" y="2220"/>
                  </a:lnTo>
                  <a:lnTo>
                    <a:pt x="1084" y="2208"/>
                  </a:lnTo>
                  <a:lnTo>
                    <a:pt x="1038" y="2195"/>
                  </a:lnTo>
                  <a:lnTo>
                    <a:pt x="995" y="2178"/>
                  </a:lnTo>
                  <a:lnTo>
                    <a:pt x="954" y="2160"/>
                  </a:lnTo>
                  <a:lnTo>
                    <a:pt x="917" y="2140"/>
                  </a:lnTo>
                  <a:lnTo>
                    <a:pt x="883" y="2118"/>
                  </a:lnTo>
                  <a:lnTo>
                    <a:pt x="855" y="2094"/>
                  </a:lnTo>
                  <a:lnTo>
                    <a:pt x="829" y="2069"/>
                  </a:lnTo>
                  <a:lnTo>
                    <a:pt x="809" y="2041"/>
                  </a:lnTo>
                  <a:lnTo>
                    <a:pt x="794" y="2013"/>
                  </a:lnTo>
                  <a:lnTo>
                    <a:pt x="785" y="1982"/>
                  </a:lnTo>
                  <a:lnTo>
                    <a:pt x="782" y="1951"/>
                  </a:lnTo>
                  <a:lnTo>
                    <a:pt x="782" y="1584"/>
                  </a:lnTo>
                  <a:lnTo>
                    <a:pt x="494" y="1584"/>
                  </a:lnTo>
                  <a:lnTo>
                    <a:pt x="471" y="1582"/>
                  </a:lnTo>
                  <a:lnTo>
                    <a:pt x="415" y="1573"/>
                  </a:lnTo>
                  <a:lnTo>
                    <a:pt x="361" y="1560"/>
                  </a:lnTo>
                  <a:lnTo>
                    <a:pt x="311" y="1541"/>
                  </a:lnTo>
                  <a:lnTo>
                    <a:pt x="262" y="1516"/>
                  </a:lnTo>
                  <a:lnTo>
                    <a:pt x="217" y="1488"/>
                  </a:lnTo>
                  <a:lnTo>
                    <a:pt x="174" y="1454"/>
                  </a:lnTo>
                  <a:lnTo>
                    <a:pt x="136" y="1417"/>
                  </a:lnTo>
                  <a:lnTo>
                    <a:pt x="101" y="1376"/>
                  </a:lnTo>
                  <a:lnTo>
                    <a:pt x="72" y="1331"/>
                  </a:lnTo>
                  <a:lnTo>
                    <a:pt x="46" y="1283"/>
                  </a:lnTo>
                  <a:lnTo>
                    <a:pt x="26" y="1233"/>
                  </a:lnTo>
                  <a:lnTo>
                    <a:pt x="12" y="1179"/>
                  </a:lnTo>
                  <a:lnTo>
                    <a:pt x="3" y="1124"/>
                  </a:lnTo>
                  <a:lnTo>
                    <a:pt x="0" y="1068"/>
                  </a:lnTo>
                  <a:lnTo>
                    <a:pt x="3" y="1014"/>
                  </a:lnTo>
                  <a:lnTo>
                    <a:pt x="12" y="961"/>
                  </a:lnTo>
                  <a:lnTo>
                    <a:pt x="25" y="910"/>
                  </a:lnTo>
                  <a:lnTo>
                    <a:pt x="43" y="861"/>
                  </a:lnTo>
                  <a:lnTo>
                    <a:pt x="68" y="815"/>
                  </a:lnTo>
                  <a:lnTo>
                    <a:pt x="95" y="771"/>
                  </a:lnTo>
                  <a:lnTo>
                    <a:pt x="127" y="730"/>
                  </a:lnTo>
                  <a:lnTo>
                    <a:pt x="163" y="692"/>
                  </a:lnTo>
                  <a:lnTo>
                    <a:pt x="203" y="660"/>
                  </a:lnTo>
                  <a:lnTo>
                    <a:pt x="245" y="629"/>
                  </a:lnTo>
                  <a:lnTo>
                    <a:pt x="292" y="604"/>
                  </a:lnTo>
                  <a:lnTo>
                    <a:pt x="340" y="584"/>
                  </a:lnTo>
                  <a:lnTo>
                    <a:pt x="344" y="538"/>
                  </a:lnTo>
                  <a:lnTo>
                    <a:pt x="353" y="494"/>
                  </a:lnTo>
                  <a:lnTo>
                    <a:pt x="367" y="450"/>
                  </a:lnTo>
                  <a:lnTo>
                    <a:pt x="384" y="409"/>
                  </a:lnTo>
                  <a:lnTo>
                    <a:pt x="407" y="369"/>
                  </a:lnTo>
                  <a:lnTo>
                    <a:pt x="434" y="332"/>
                  </a:lnTo>
                  <a:lnTo>
                    <a:pt x="467" y="296"/>
                  </a:lnTo>
                  <a:lnTo>
                    <a:pt x="503" y="264"/>
                  </a:lnTo>
                  <a:lnTo>
                    <a:pt x="543" y="236"/>
                  </a:lnTo>
                  <a:lnTo>
                    <a:pt x="585" y="213"/>
                  </a:lnTo>
                  <a:lnTo>
                    <a:pt x="630" y="194"/>
                  </a:lnTo>
                  <a:lnTo>
                    <a:pt x="675" y="180"/>
                  </a:lnTo>
                  <a:lnTo>
                    <a:pt x="723" y="173"/>
                  </a:lnTo>
                  <a:lnTo>
                    <a:pt x="771" y="169"/>
                  </a:lnTo>
                  <a:lnTo>
                    <a:pt x="824" y="173"/>
                  </a:lnTo>
                  <a:lnTo>
                    <a:pt x="875" y="182"/>
                  </a:lnTo>
                  <a:lnTo>
                    <a:pt x="907" y="146"/>
                  </a:lnTo>
                  <a:lnTo>
                    <a:pt x="942" y="112"/>
                  </a:lnTo>
                  <a:lnTo>
                    <a:pt x="981" y="84"/>
                  </a:lnTo>
                  <a:lnTo>
                    <a:pt x="1021" y="59"/>
                  </a:lnTo>
                  <a:lnTo>
                    <a:pt x="1065" y="38"/>
                  </a:lnTo>
                  <a:lnTo>
                    <a:pt x="1110" y="22"/>
                  </a:lnTo>
                  <a:lnTo>
                    <a:pt x="1157" y="10"/>
                  </a:lnTo>
                  <a:lnTo>
                    <a:pt x="1205" y="3"/>
                  </a:lnTo>
                  <a:lnTo>
                    <a:pt x="1256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89" name="Freeform 70">
              <a:extLst>
                <a:ext uri="{FF2B5EF4-FFF2-40B4-BE49-F238E27FC236}">
                  <a16:creationId xmlns:a16="http://schemas.microsoft.com/office/drawing/2014/main" id="{6DA043F7-1B11-D843-8DBC-B8CD20F324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7185" y="4161274"/>
              <a:ext cx="603193" cy="573431"/>
            </a:xfrm>
            <a:custGeom>
              <a:avLst/>
              <a:gdLst>
                <a:gd name="T0" fmla="*/ 904 w 2124"/>
                <a:gd name="T1" fmla="*/ 1552 h 2022"/>
                <a:gd name="T2" fmla="*/ 1112 w 2124"/>
                <a:gd name="T3" fmla="*/ 1591 h 2022"/>
                <a:gd name="T4" fmla="*/ 1334 w 2124"/>
                <a:gd name="T5" fmla="*/ 1599 h 2022"/>
                <a:gd name="T6" fmla="*/ 1553 w 2124"/>
                <a:gd name="T7" fmla="*/ 1577 h 2022"/>
                <a:gd name="T8" fmla="*/ 1739 w 2124"/>
                <a:gd name="T9" fmla="*/ 1518 h 2022"/>
                <a:gd name="T10" fmla="*/ 1762 w 2124"/>
                <a:gd name="T11" fmla="*/ 1873 h 2022"/>
                <a:gd name="T12" fmla="*/ 1666 w 2124"/>
                <a:gd name="T13" fmla="*/ 1945 h 2022"/>
                <a:gd name="T14" fmla="*/ 1497 w 2124"/>
                <a:gd name="T15" fmla="*/ 2000 h 2022"/>
                <a:gd name="T16" fmla="*/ 1279 w 2124"/>
                <a:gd name="T17" fmla="*/ 2022 h 2022"/>
                <a:gd name="T18" fmla="*/ 1061 w 2124"/>
                <a:gd name="T19" fmla="*/ 2000 h 2022"/>
                <a:gd name="T20" fmla="*/ 891 w 2124"/>
                <a:gd name="T21" fmla="*/ 1945 h 2022"/>
                <a:gd name="T22" fmla="*/ 795 w 2124"/>
                <a:gd name="T23" fmla="*/ 1873 h 2022"/>
                <a:gd name="T24" fmla="*/ 1279 w 2124"/>
                <a:gd name="T25" fmla="*/ 910 h 2022"/>
                <a:gd name="T26" fmla="*/ 1512 w 2124"/>
                <a:gd name="T27" fmla="*/ 927 h 2022"/>
                <a:gd name="T28" fmla="*/ 1686 w 2124"/>
                <a:gd name="T29" fmla="*/ 974 h 2022"/>
                <a:gd name="T30" fmla="*/ 1771 w 2124"/>
                <a:gd name="T31" fmla="*/ 1042 h 2022"/>
                <a:gd name="T32" fmla="*/ 1742 w 2124"/>
                <a:gd name="T33" fmla="*/ 1115 h 2022"/>
                <a:gd name="T34" fmla="*/ 1609 w 2124"/>
                <a:gd name="T35" fmla="*/ 1173 h 2022"/>
                <a:gd name="T36" fmla="*/ 1401 w 2124"/>
                <a:gd name="T37" fmla="*/ 1207 h 2022"/>
                <a:gd name="T38" fmla="*/ 1157 w 2124"/>
                <a:gd name="T39" fmla="*/ 1207 h 2022"/>
                <a:gd name="T40" fmla="*/ 950 w 2124"/>
                <a:gd name="T41" fmla="*/ 1173 h 2022"/>
                <a:gd name="T42" fmla="*/ 815 w 2124"/>
                <a:gd name="T43" fmla="*/ 1115 h 2022"/>
                <a:gd name="T44" fmla="*/ 786 w 2124"/>
                <a:gd name="T45" fmla="*/ 1042 h 2022"/>
                <a:gd name="T46" fmla="*/ 871 w 2124"/>
                <a:gd name="T47" fmla="*/ 974 h 2022"/>
                <a:gd name="T48" fmla="*/ 1046 w 2124"/>
                <a:gd name="T49" fmla="*/ 927 h 2022"/>
                <a:gd name="T50" fmla="*/ 1279 w 2124"/>
                <a:gd name="T51" fmla="*/ 910 h 2022"/>
                <a:gd name="T52" fmla="*/ 1258 w 2124"/>
                <a:gd name="T53" fmla="*/ 16 h 2022"/>
                <a:gd name="T54" fmla="*/ 1395 w 2124"/>
                <a:gd name="T55" fmla="*/ 90 h 2022"/>
                <a:gd name="T56" fmla="*/ 1494 w 2124"/>
                <a:gd name="T57" fmla="*/ 217 h 2022"/>
                <a:gd name="T58" fmla="*/ 1573 w 2124"/>
                <a:gd name="T59" fmla="*/ 340 h 2022"/>
                <a:gd name="T60" fmla="*/ 1740 w 2124"/>
                <a:gd name="T61" fmla="*/ 374 h 2022"/>
                <a:gd name="T62" fmla="*/ 1860 w 2124"/>
                <a:gd name="T63" fmla="*/ 484 h 2022"/>
                <a:gd name="T64" fmla="*/ 1911 w 2124"/>
                <a:gd name="T65" fmla="*/ 641 h 2022"/>
                <a:gd name="T66" fmla="*/ 1929 w 2124"/>
                <a:gd name="T67" fmla="*/ 782 h 2022"/>
                <a:gd name="T68" fmla="*/ 2057 w 2124"/>
                <a:gd name="T69" fmla="*/ 874 h 2022"/>
                <a:gd name="T70" fmla="*/ 2121 w 2124"/>
                <a:gd name="T71" fmla="*/ 1019 h 2022"/>
                <a:gd name="T72" fmla="*/ 2098 w 2124"/>
                <a:gd name="T73" fmla="*/ 1182 h 2022"/>
                <a:gd name="T74" fmla="*/ 1998 w 2124"/>
                <a:gd name="T75" fmla="*/ 1303 h 2022"/>
                <a:gd name="T76" fmla="*/ 1888 w 2124"/>
                <a:gd name="T77" fmla="*/ 1061 h 2022"/>
                <a:gd name="T78" fmla="*/ 1849 w 2124"/>
                <a:gd name="T79" fmla="*/ 954 h 2022"/>
                <a:gd name="T80" fmla="*/ 1748 w 2124"/>
                <a:gd name="T81" fmla="*/ 879 h 2022"/>
                <a:gd name="T82" fmla="*/ 1609 w 2124"/>
                <a:gd name="T83" fmla="*/ 833 h 2022"/>
                <a:gd name="T84" fmla="*/ 1456 w 2124"/>
                <a:gd name="T85" fmla="*/ 807 h 2022"/>
                <a:gd name="T86" fmla="*/ 1311 w 2124"/>
                <a:gd name="T87" fmla="*/ 797 h 2022"/>
                <a:gd name="T88" fmla="*/ 1220 w 2124"/>
                <a:gd name="T89" fmla="*/ 798 h 2022"/>
                <a:gd name="T90" fmla="*/ 1099 w 2124"/>
                <a:gd name="T91" fmla="*/ 807 h 2022"/>
                <a:gd name="T92" fmla="*/ 955 w 2124"/>
                <a:gd name="T93" fmla="*/ 831 h 2022"/>
                <a:gd name="T94" fmla="*/ 815 w 2124"/>
                <a:gd name="T95" fmla="*/ 876 h 2022"/>
                <a:gd name="T96" fmla="*/ 711 w 2124"/>
                <a:gd name="T97" fmla="*/ 950 h 2022"/>
                <a:gd name="T98" fmla="*/ 670 w 2124"/>
                <a:gd name="T99" fmla="*/ 1061 h 2022"/>
                <a:gd name="T100" fmla="*/ 335 w 2124"/>
                <a:gd name="T101" fmla="*/ 1352 h 2022"/>
                <a:gd name="T102" fmla="*/ 164 w 2124"/>
                <a:gd name="T103" fmla="*/ 1279 h 2022"/>
                <a:gd name="T104" fmla="*/ 44 w 2124"/>
                <a:gd name="T105" fmla="*/ 1139 h 2022"/>
                <a:gd name="T106" fmla="*/ 0 w 2124"/>
                <a:gd name="T107" fmla="*/ 955 h 2022"/>
                <a:gd name="T108" fmla="*/ 46 w 2124"/>
                <a:gd name="T109" fmla="*/ 767 h 2022"/>
                <a:gd name="T110" fmla="*/ 170 w 2124"/>
                <a:gd name="T111" fmla="*/ 626 h 2022"/>
                <a:gd name="T112" fmla="*/ 347 w 2124"/>
                <a:gd name="T113" fmla="*/ 556 h 2022"/>
                <a:gd name="T114" fmla="*/ 358 w 2124"/>
                <a:gd name="T115" fmla="*/ 381 h 2022"/>
                <a:gd name="T116" fmla="*/ 451 w 2124"/>
                <a:gd name="T117" fmla="*/ 247 h 2022"/>
                <a:gd name="T118" fmla="*/ 597 w 2124"/>
                <a:gd name="T119" fmla="*/ 175 h 2022"/>
                <a:gd name="T120" fmla="*/ 765 w 2124"/>
                <a:gd name="T121" fmla="*/ 187 h 2022"/>
                <a:gd name="T122" fmla="*/ 887 w 2124"/>
                <a:gd name="T123" fmla="*/ 100 h 2022"/>
                <a:gd name="T124" fmla="*/ 1026 w 2124"/>
                <a:gd name="T125" fmla="*/ 18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24" h="2022">
                  <a:moveTo>
                    <a:pt x="783" y="1498"/>
                  </a:moveTo>
                  <a:lnTo>
                    <a:pt x="819" y="1518"/>
                  </a:lnTo>
                  <a:lnTo>
                    <a:pt x="860" y="1538"/>
                  </a:lnTo>
                  <a:lnTo>
                    <a:pt x="904" y="1552"/>
                  </a:lnTo>
                  <a:lnTo>
                    <a:pt x="953" y="1566"/>
                  </a:lnTo>
                  <a:lnTo>
                    <a:pt x="1005" y="1577"/>
                  </a:lnTo>
                  <a:lnTo>
                    <a:pt x="1057" y="1585"/>
                  </a:lnTo>
                  <a:lnTo>
                    <a:pt x="1112" y="1591"/>
                  </a:lnTo>
                  <a:lnTo>
                    <a:pt x="1168" y="1597"/>
                  </a:lnTo>
                  <a:lnTo>
                    <a:pt x="1223" y="1599"/>
                  </a:lnTo>
                  <a:lnTo>
                    <a:pt x="1279" y="1600"/>
                  </a:lnTo>
                  <a:lnTo>
                    <a:pt x="1334" y="1599"/>
                  </a:lnTo>
                  <a:lnTo>
                    <a:pt x="1389" y="1597"/>
                  </a:lnTo>
                  <a:lnTo>
                    <a:pt x="1445" y="1591"/>
                  </a:lnTo>
                  <a:lnTo>
                    <a:pt x="1500" y="1585"/>
                  </a:lnTo>
                  <a:lnTo>
                    <a:pt x="1553" y="1577"/>
                  </a:lnTo>
                  <a:lnTo>
                    <a:pt x="1605" y="1566"/>
                  </a:lnTo>
                  <a:lnTo>
                    <a:pt x="1653" y="1552"/>
                  </a:lnTo>
                  <a:lnTo>
                    <a:pt x="1697" y="1538"/>
                  </a:lnTo>
                  <a:lnTo>
                    <a:pt x="1739" y="1518"/>
                  </a:lnTo>
                  <a:lnTo>
                    <a:pt x="1775" y="1498"/>
                  </a:lnTo>
                  <a:lnTo>
                    <a:pt x="1775" y="1838"/>
                  </a:lnTo>
                  <a:lnTo>
                    <a:pt x="1771" y="1855"/>
                  </a:lnTo>
                  <a:lnTo>
                    <a:pt x="1762" y="1873"/>
                  </a:lnTo>
                  <a:lnTo>
                    <a:pt x="1746" y="1892"/>
                  </a:lnTo>
                  <a:lnTo>
                    <a:pt x="1725" y="1910"/>
                  </a:lnTo>
                  <a:lnTo>
                    <a:pt x="1697" y="1928"/>
                  </a:lnTo>
                  <a:lnTo>
                    <a:pt x="1666" y="1945"/>
                  </a:lnTo>
                  <a:lnTo>
                    <a:pt x="1630" y="1961"/>
                  </a:lnTo>
                  <a:lnTo>
                    <a:pt x="1589" y="1976"/>
                  </a:lnTo>
                  <a:lnTo>
                    <a:pt x="1544" y="1990"/>
                  </a:lnTo>
                  <a:lnTo>
                    <a:pt x="1497" y="2000"/>
                  </a:lnTo>
                  <a:lnTo>
                    <a:pt x="1446" y="2010"/>
                  </a:lnTo>
                  <a:lnTo>
                    <a:pt x="1392" y="2017"/>
                  </a:lnTo>
                  <a:lnTo>
                    <a:pt x="1336" y="2021"/>
                  </a:lnTo>
                  <a:lnTo>
                    <a:pt x="1279" y="2022"/>
                  </a:lnTo>
                  <a:lnTo>
                    <a:pt x="1221" y="2021"/>
                  </a:lnTo>
                  <a:lnTo>
                    <a:pt x="1165" y="2017"/>
                  </a:lnTo>
                  <a:lnTo>
                    <a:pt x="1111" y="2010"/>
                  </a:lnTo>
                  <a:lnTo>
                    <a:pt x="1061" y="2000"/>
                  </a:lnTo>
                  <a:lnTo>
                    <a:pt x="1013" y="1990"/>
                  </a:lnTo>
                  <a:lnTo>
                    <a:pt x="969" y="1976"/>
                  </a:lnTo>
                  <a:lnTo>
                    <a:pt x="927" y="1961"/>
                  </a:lnTo>
                  <a:lnTo>
                    <a:pt x="891" y="1945"/>
                  </a:lnTo>
                  <a:lnTo>
                    <a:pt x="860" y="1928"/>
                  </a:lnTo>
                  <a:lnTo>
                    <a:pt x="833" y="1910"/>
                  </a:lnTo>
                  <a:lnTo>
                    <a:pt x="811" y="1892"/>
                  </a:lnTo>
                  <a:lnTo>
                    <a:pt x="795" y="1873"/>
                  </a:lnTo>
                  <a:lnTo>
                    <a:pt x="786" y="1855"/>
                  </a:lnTo>
                  <a:lnTo>
                    <a:pt x="783" y="1838"/>
                  </a:lnTo>
                  <a:lnTo>
                    <a:pt x="783" y="1498"/>
                  </a:lnTo>
                  <a:close/>
                  <a:moveTo>
                    <a:pt x="1279" y="910"/>
                  </a:moveTo>
                  <a:lnTo>
                    <a:pt x="1340" y="911"/>
                  </a:lnTo>
                  <a:lnTo>
                    <a:pt x="1401" y="914"/>
                  </a:lnTo>
                  <a:lnTo>
                    <a:pt x="1458" y="920"/>
                  </a:lnTo>
                  <a:lnTo>
                    <a:pt x="1512" y="927"/>
                  </a:lnTo>
                  <a:lnTo>
                    <a:pt x="1562" y="936"/>
                  </a:lnTo>
                  <a:lnTo>
                    <a:pt x="1609" y="948"/>
                  </a:lnTo>
                  <a:lnTo>
                    <a:pt x="1650" y="961"/>
                  </a:lnTo>
                  <a:lnTo>
                    <a:pt x="1686" y="974"/>
                  </a:lnTo>
                  <a:lnTo>
                    <a:pt x="1717" y="989"/>
                  </a:lnTo>
                  <a:lnTo>
                    <a:pt x="1742" y="1006"/>
                  </a:lnTo>
                  <a:lnTo>
                    <a:pt x="1760" y="1023"/>
                  </a:lnTo>
                  <a:lnTo>
                    <a:pt x="1771" y="1042"/>
                  </a:lnTo>
                  <a:lnTo>
                    <a:pt x="1775" y="1061"/>
                  </a:lnTo>
                  <a:lnTo>
                    <a:pt x="1771" y="1079"/>
                  </a:lnTo>
                  <a:lnTo>
                    <a:pt x="1760" y="1098"/>
                  </a:lnTo>
                  <a:lnTo>
                    <a:pt x="1742" y="1115"/>
                  </a:lnTo>
                  <a:lnTo>
                    <a:pt x="1717" y="1132"/>
                  </a:lnTo>
                  <a:lnTo>
                    <a:pt x="1686" y="1147"/>
                  </a:lnTo>
                  <a:lnTo>
                    <a:pt x="1650" y="1160"/>
                  </a:lnTo>
                  <a:lnTo>
                    <a:pt x="1609" y="1173"/>
                  </a:lnTo>
                  <a:lnTo>
                    <a:pt x="1562" y="1185"/>
                  </a:lnTo>
                  <a:lnTo>
                    <a:pt x="1512" y="1194"/>
                  </a:lnTo>
                  <a:lnTo>
                    <a:pt x="1458" y="1202"/>
                  </a:lnTo>
                  <a:lnTo>
                    <a:pt x="1401" y="1207"/>
                  </a:lnTo>
                  <a:lnTo>
                    <a:pt x="1340" y="1210"/>
                  </a:lnTo>
                  <a:lnTo>
                    <a:pt x="1279" y="1211"/>
                  </a:lnTo>
                  <a:lnTo>
                    <a:pt x="1217" y="1210"/>
                  </a:lnTo>
                  <a:lnTo>
                    <a:pt x="1157" y="1207"/>
                  </a:lnTo>
                  <a:lnTo>
                    <a:pt x="1100" y="1202"/>
                  </a:lnTo>
                  <a:lnTo>
                    <a:pt x="1046" y="1194"/>
                  </a:lnTo>
                  <a:lnTo>
                    <a:pt x="995" y="1185"/>
                  </a:lnTo>
                  <a:lnTo>
                    <a:pt x="950" y="1173"/>
                  </a:lnTo>
                  <a:lnTo>
                    <a:pt x="907" y="1160"/>
                  </a:lnTo>
                  <a:lnTo>
                    <a:pt x="871" y="1147"/>
                  </a:lnTo>
                  <a:lnTo>
                    <a:pt x="841" y="1132"/>
                  </a:lnTo>
                  <a:lnTo>
                    <a:pt x="815" y="1115"/>
                  </a:lnTo>
                  <a:lnTo>
                    <a:pt x="797" y="1098"/>
                  </a:lnTo>
                  <a:lnTo>
                    <a:pt x="786" y="1079"/>
                  </a:lnTo>
                  <a:lnTo>
                    <a:pt x="783" y="1061"/>
                  </a:lnTo>
                  <a:lnTo>
                    <a:pt x="786" y="1042"/>
                  </a:lnTo>
                  <a:lnTo>
                    <a:pt x="797" y="1023"/>
                  </a:lnTo>
                  <a:lnTo>
                    <a:pt x="815" y="1006"/>
                  </a:lnTo>
                  <a:lnTo>
                    <a:pt x="841" y="989"/>
                  </a:lnTo>
                  <a:lnTo>
                    <a:pt x="871" y="974"/>
                  </a:lnTo>
                  <a:lnTo>
                    <a:pt x="907" y="961"/>
                  </a:lnTo>
                  <a:lnTo>
                    <a:pt x="950" y="948"/>
                  </a:lnTo>
                  <a:lnTo>
                    <a:pt x="995" y="936"/>
                  </a:lnTo>
                  <a:lnTo>
                    <a:pt x="1046" y="927"/>
                  </a:lnTo>
                  <a:lnTo>
                    <a:pt x="1100" y="920"/>
                  </a:lnTo>
                  <a:lnTo>
                    <a:pt x="1157" y="914"/>
                  </a:lnTo>
                  <a:lnTo>
                    <a:pt x="1217" y="911"/>
                  </a:lnTo>
                  <a:lnTo>
                    <a:pt x="1279" y="910"/>
                  </a:lnTo>
                  <a:close/>
                  <a:moveTo>
                    <a:pt x="1142" y="0"/>
                  </a:moveTo>
                  <a:lnTo>
                    <a:pt x="1181" y="2"/>
                  </a:lnTo>
                  <a:lnTo>
                    <a:pt x="1220" y="8"/>
                  </a:lnTo>
                  <a:lnTo>
                    <a:pt x="1258" y="16"/>
                  </a:lnTo>
                  <a:lnTo>
                    <a:pt x="1295" y="30"/>
                  </a:lnTo>
                  <a:lnTo>
                    <a:pt x="1331" y="46"/>
                  </a:lnTo>
                  <a:lnTo>
                    <a:pt x="1364" y="66"/>
                  </a:lnTo>
                  <a:lnTo>
                    <a:pt x="1395" y="90"/>
                  </a:lnTo>
                  <a:lnTo>
                    <a:pt x="1425" y="117"/>
                  </a:lnTo>
                  <a:lnTo>
                    <a:pt x="1451" y="147"/>
                  </a:lnTo>
                  <a:lnTo>
                    <a:pt x="1475" y="181"/>
                  </a:lnTo>
                  <a:lnTo>
                    <a:pt x="1494" y="217"/>
                  </a:lnTo>
                  <a:lnTo>
                    <a:pt x="1509" y="257"/>
                  </a:lnTo>
                  <a:lnTo>
                    <a:pt x="1521" y="301"/>
                  </a:lnTo>
                  <a:lnTo>
                    <a:pt x="1527" y="346"/>
                  </a:lnTo>
                  <a:lnTo>
                    <a:pt x="1573" y="340"/>
                  </a:lnTo>
                  <a:lnTo>
                    <a:pt x="1618" y="340"/>
                  </a:lnTo>
                  <a:lnTo>
                    <a:pt x="1661" y="346"/>
                  </a:lnTo>
                  <a:lnTo>
                    <a:pt x="1701" y="358"/>
                  </a:lnTo>
                  <a:lnTo>
                    <a:pt x="1740" y="374"/>
                  </a:lnTo>
                  <a:lnTo>
                    <a:pt x="1775" y="396"/>
                  </a:lnTo>
                  <a:lnTo>
                    <a:pt x="1806" y="422"/>
                  </a:lnTo>
                  <a:lnTo>
                    <a:pt x="1835" y="452"/>
                  </a:lnTo>
                  <a:lnTo>
                    <a:pt x="1860" y="484"/>
                  </a:lnTo>
                  <a:lnTo>
                    <a:pt x="1880" y="520"/>
                  </a:lnTo>
                  <a:lnTo>
                    <a:pt x="1896" y="558"/>
                  </a:lnTo>
                  <a:lnTo>
                    <a:pt x="1906" y="598"/>
                  </a:lnTo>
                  <a:lnTo>
                    <a:pt x="1911" y="641"/>
                  </a:lnTo>
                  <a:lnTo>
                    <a:pt x="1911" y="683"/>
                  </a:lnTo>
                  <a:lnTo>
                    <a:pt x="1903" y="727"/>
                  </a:lnTo>
                  <a:lnTo>
                    <a:pt x="1891" y="771"/>
                  </a:lnTo>
                  <a:lnTo>
                    <a:pt x="1929" y="782"/>
                  </a:lnTo>
                  <a:lnTo>
                    <a:pt x="1966" y="799"/>
                  </a:lnTo>
                  <a:lnTo>
                    <a:pt x="2000" y="819"/>
                  </a:lnTo>
                  <a:lnTo>
                    <a:pt x="2030" y="845"/>
                  </a:lnTo>
                  <a:lnTo>
                    <a:pt x="2057" y="874"/>
                  </a:lnTo>
                  <a:lnTo>
                    <a:pt x="2080" y="906"/>
                  </a:lnTo>
                  <a:lnTo>
                    <a:pt x="2099" y="942"/>
                  </a:lnTo>
                  <a:lnTo>
                    <a:pt x="2113" y="980"/>
                  </a:lnTo>
                  <a:lnTo>
                    <a:pt x="2121" y="1019"/>
                  </a:lnTo>
                  <a:lnTo>
                    <a:pt x="2124" y="1061"/>
                  </a:lnTo>
                  <a:lnTo>
                    <a:pt x="2121" y="1103"/>
                  </a:lnTo>
                  <a:lnTo>
                    <a:pt x="2113" y="1143"/>
                  </a:lnTo>
                  <a:lnTo>
                    <a:pt x="2098" y="1182"/>
                  </a:lnTo>
                  <a:lnTo>
                    <a:pt x="2080" y="1217"/>
                  </a:lnTo>
                  <a:lnTo>
                    <a:pt x="2056" y="1249"/>
                  </a:lnTo>
                  <a:lnTo>
                    <a:pt x="2029" y="1279"/>
                  </a:lnTo>
                  <a:lnTo>
                    <a:pt x="1998" y="1303"/>
                  </a:lnTo>
                  <a:lnTo>
                    <a:pt x="1964" y="1324"/>
                  </a:lnTo>
                  <a:lnTo>
                    <a:pt x="1927" y="1340"/>
                  </a:lnTo>
                  <a:lnTo>
                    <a:pt x="1888" y="1352"/>
                  </a:lnTo>
                  <a:lnTo>
                    <a:pt x="1888" y="1061"/>
                  </a:lnTo>
                  <a:lnTo>
                    <a:pt x="1884" y="1030"/>
                  </a:lnTo>
                  <a:lnTo>
                    <a:pt x="1877" y="1003"/>
                  </a:lnTo>
                  <a:lnTo>
                    <a:pt x="1864" y="978"/>
                  </a:lnTo>
                  <a:lnTo>
                    <a:pt x="1849" y="954"/>
                  </a:lnTo>
                  <a:lnTo>
                    <a:pt x="1828" y="933"/>
                  </a:lnTo>
                  <a:lnTo>
                    <a:pt x="1804" y="913"/>
                  </a:lnTo>
                  <a:lnTo>
                    <a:pt x="1778" y="895"/>
                  </a:lnTo>
                  <a:lnTo>
                    <a:pt x="1748" y="879"/>
                  </a:lnTo>
                  <a:lnTo>
                    <a:pt x="1715" y="866"/>
                  </a:lnTo>
                  <a:lnTo>
                    <a:pt x="1682" y="853"/>
                  </a:lnTo>
                  <a:lnTo>
                    <a:pt x="1646" y="842"/>
                  </a:lnTo>
                  <a:lnTo>
                    <a:pt x="1609" y="833"/>
                  </a:lnTo>
                  <a:lnTo>
                    <a:pt x="1571" y="824"/>
                  </a:lnTo>
                  <a:lnTo>
                    <a:pt x="1533" y="817"/>
                  </a:lnTo>
                  <a:lnTo>
                    <a:pt x="1494" y="812"/>
                  </a:lnTo>
                  <a:lnTo>
                    <a:pt x="1456" y="807"/>
                  </a:lnTo>
                  <a:lnTo>
                    <a:pt x="1418" y="803"/>
                  </a:lnTo>
                  <a:lnTo>
                    <a:pt x="1381" y="800"/>
                  </a:lnTo>
                  <a:lnTo>
                    <a:pt x="1345" y="798"/>
                  </a:lnTo>
                  <a:lnTo>
                    <a:pt x="1311" y="797"/>
                  </a:lnTo>
                  <a:lnTo>
                    <a:pt x="1279" y="797"/>
                  </a:lnTo>
                  <a:lnTo>
                    <a:pt x="1263" y="797"/>
                  </a:lnTo>
                  <a:lnTo>
                    <a:pt x="1243" y="798"/>
                  </a:lnTo>
                  <a:lnTo>
                    <a:pt x="1220" y="798"/>
                  </a:lnTo>
                  <a:lnTo>
                    <a:pt x="1194" y="799"/>
                  </a:lnTo>
                  <a:lnTo>
                    <a:pt x="1164" y="801"/>
                  </a:lnTo>
                  <a:lnTo>
                    <a:pt x="1132" y="803"/>
                  </a:lnTo>
                  <a:lnTo>
                    <a:pt x="1099" y="807"/>
                  </a:lnTo>
                  <a:lnTo>
                    <a:pt x="1064" y="811"/>
                  </a:lnTo>
                  <a:lnTo>
                    <a:pt x="1028" y="816"/>
                  </a:lnTo>
                  <a:lnTo>
                    <a:pt x="991" y="822"/>
                  </a:lnTo>
                  <a:lnTo>
                    <a:pt x="955" y="831"/>
                  </a:lnTo>
                  <a:lnTo>
                    <a:pt x="918" y="839"/>
                  </a:lnTo>
                  <a:lnTo>
                    <a:pt x="883" y="850"/>
                  </a:lnTo>
                  <a:lnTo>
                    <a:pt x="848" y="862"/>
                  </a:lnTo>
                  <a:lnTo>
                    <a:pt x="815" y="876"/>
                  </a:lnTo>
                  <a:lnTo>
                    <a:pt x="785" y="891"/>
                  </a:lnTo>
                  <a:lnTo>
                    <a:pt x="757" y="909"/>
                  </a:lnTo>
                  <a:lnTo>
                    <a:pt x="733" y="928"/>
                  </a:lnTo>
                  <a:lnTo>
                    <a:pt x="711" y="950"/>
                  </a:lnTo>
                  <a:lnTo>
                    <a:pt x="694" y="974"/>
                  </a:lnTo>
                  <a:lnTo>
                    <a:pt x="681" y="1001"/>
                  </a:lnTo>
                  <a:lnTo>
                    <a:pt x="673" y="1029"/>
                  </a:lnTo>
                  <a:lnTo>
                    <a:pt x="670" y="1061"/>
                  </a:lnTo>
                  <a:lnTo>
                    <a:pt x="670" y="1359"/>
                  </a:lnTo>
                  <a:lnTo>
                    <a:pt x="382" y="1359"/>
                  </a:lnTo>
                  <a:lnTo>
                    <a:pt x="382" y="1358"/>
                  </a:lnTo>
                  <a:lnTo>
                    <a:pt x="335" y="1352"/>
                  </a:lnTo>
                  <a:lnTo>
                    <a:pt x="288" y="1341"/>
                  </a:lnTo>
                  <a:lnTo>
                    <a:pt x="244" y="1325"/>
                  </a:lnTo>
                  <a:lnTo>
                    <a:pt x="202" y="1304"/>
                  </a:lnTo>
                  <a:lnTo>
                    <a:pt x="164" y="1279"/>
                  </a:lnTo>
                  <a:lnTo>
                    <a:pt x="128" y="1249"/>
                  </a:lnTo>
                  <a:lnTo>
                    <a:pt x="96" y="1215"/>
                  </a:lnTo>
                  <a:lnTo>
                    <a:pt x="69" y="1179"/>
                  </a:lnTo>
                  <a:lnTo>
                    <a:pt x="44" y="1139"/>
                  </a:lnTo>
                  <a:lnTo>
                    <a:pt x="26" y="1096"/>
                  </a:lnTo>
                  <a:lnTo>
                    <a:pt x="12" y="1052"/>
                  </a:lnTo>
                  <a:lnTo>
                    <a:pt x="3" y="1004"/>
                  </a:lnTo>
                  <a:lnTo>
                    <a:pt x="0" y="955"/>
                  </a:lnTo>
                  <a:lnTo>
                    <a:pt x="3" y="905"/>
                  </a:lnTo>
                  <a:lnTo>
                    <a:pt x="13" y="856"/>
                  </a:lnTo>
                  <a:lnTo>
                    <a:pt x="27" y="811"/>
                  </a:lnTo>
                  <a:lnTo>
                    <a:pt x="46" y="767"/>
                  </a:lnTo>
                  <a:lnTo>
                    <a:pt x="72" y="726"/>
                  </a:lnTo>
                  <a:lnTo>
                    <a:pt x="100" y="689"/>
                  </a:lnTo>
                  <a:lnTo>
                    <a:pt x="133" y="655"/>
                  </a:lnTo>
                  <a:lnTo>
                    <a:pt x="170" y="626"/>
                  </a:lnTo>
                  <a:lnTo>
                    <a:pt x="210" y="602"/>
                  </a:lnTo>
                  <a:lnTo>
                    <a:pt x="253" y="580"/>
                  </a:lnTo>
                  <a:lnTo>
                    <a:pt x="300" y="566"/>
                  </a:lnTo>
                  <a:lnTo>
                    <a:pt x="347" y="556"/>
                  </a:lnTo>
                  <a:lnTo>
                    <a:pt x="341" y="510"/>
                  </a:lnTo>
                  <a:lnTo>
                    <a:pt x="340" y="465"/>
                  </a:lnTo>
                  <a:lnTo>
                    <a:pt x="346" y="422"/>
                  </a:lnTo>
                  <a:lnTo>
                    <a:pt x="358" y="381"/>
                  </a:lnTo>
                  <a:lnTo>
                    <a:pt x="375" y="343"/>
                  </a:lnTo>
                  <a:lnTo>
                    <a:pt x="396" y="308"/>
                  </a:lnTo>
                  <a:lnTo>
                    <a:pt x="421" y="275"/>
                  </a:lnTo>
                  <a:lnTo>
                    <a:pt x="451" y="247"/>
                  </a:lnTo>
                  <a:lnTo>
                    <a:pt x="484" y="222"/>
                  </a:lnTo>
                  <a:lnTo>
                    <a:pt x="519" y="202"/>
                  </a:lnTo>
                  <a:lnTo>
                    <a:pt x="557" y="186"/>
                  </a:lnTo>
                  <a:lnTo>
                    <a:pt x="597" y="175"/>
                  </a:lnTo>
                  <a:lnTo>
                    <a:pt x="638" y="170"/>
                  </a:lnTo>
                  <a:lnTo>
                    <a:pt x="680" y="170"/>
                  </a:lnTo>
                  <a:lnTo>
                    <a:pt x="722" y="176"/>
                  </a:lnTo>
                  <a:lnTo>
                    <a:pt x="765" y="187"/>
                  </a:lnTo>
                  <a:lnTo>
                    <a:pt x="808" y="206"/>
                  </a:lnTo>
                  <a:lnTo>
                    <a:pt x="831" y="166"/>
                  </a:lnTo>
                  <a:lnTo>
                    <a:pt x="858" y="130"/>
                  </a:lnTo>
                  <a:lnTo>
                    <a:pt x="887" y="100"/>
                  </a:lnTo>
                  <a:lnTo>
                    <a:pt x="919" y="73"/>
                  </a:lnTo>
                  <a:lnTo>
                    <a:pt x="953" y="50"/>
                  </a:lnTo>
                  <a:lnTo>
                    <a:pt x="989" y="32"/>
                  </a:lnTo>
                  <a:lnTo>
                    <a:pt x="1026" y="18"/>
                  </a:lnTo>
                  <a:lnTo>
                    <a:pt x="1065" y="8"/>
                  </a:lnTo>
                  <a:lnTo>
                    <a:pt x="1103" y="3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90" name="Freeform 71">
              <a:extLst>
                <a:ext uri="{FF2B5EF4-FFF2-40B4-BE49-F238E27FC236}">
                  <a16:creationId xmlns:a16="http://schemas.microsoft.com/office/drawing/2014/main" id="{1E3DA0AA-33C4-4143-B473-E841AFA1C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9414" y="4500571"/>
              <a:ext cx="281755" cy="89289"/>
            </a:xfrm>
            <a:custGeom>
              <a:avLst/>
              <a:gdLst>
                <a:gd name="T0" fmla="*/ 0 w 992"/>
                <a:gd name="T1" fmla="*/ 0 h 317"/>
                <a:gd name="T2" fmla="*/ 36 w 992"/>
                <a:gd name="T3" fmla="*/ 20 h 317"/>
                <a:gd name="T4" fmla="*/ 77 w 992"/>
                <a:gd name="T5" fmla="*/ 38 h 317"/>
                <a:gd name="T6" fmla="*/ 121 w 992"/>
                <a:gd name="T7" fmla="*/ 54 h 317"/>
                <a:gd name="T8" fmla="*/ 170 w 992"/>
                <a:gd name="T9" fmla="*/ 68 h 317"/>
                <a:gd name="T10" fmla="*/ 222 w 992"/>
                <a:gd name="T11" fmla="*/ 78 h 317"/>
                <a:gd name="T12" fmla="*/ 274 w 992"/>
                <a:gd name="T13" fmla="*/ 87 h 317"/>
                <a:gd name="T14" fmla="*/ 329 w 992"/>
                <a:gd name="T15" fmla="*/ 93 h 317"/>
                <a:gd name="T16" fmla="*/ 385 w 992"/>
                <a:gd name="T17" fmla="*/ 99 h 317"/>
                <a:gd name="T18" fmla="*/ 440 w 992"/>
                <a:gd name="T19" fmla="*/ 101 h 317"/>
                <a:gd name="T20" fmla="*/ 496 w 992"/>
                <a:gd name="T21" fmla="*/ 102 h 317"/>
                <a:gd name="T22" fmla="*/ 551 w 992"/>
                <a:gd name="T23" fmla="*/ 101 h 317"/>
                <a:gd name="T24" fmla="*/ 606 w 992"/>
                <a:gd name="T25" fmla="*/ 99 h 317"/>
                <a:gd name="T26" fmla="*/ 662 w 992"/>
                <a:gd name="T27" fmla="*/ 93 h 317"/>
                <a:gd name="T28" fmla="*/ 717 w 992"/>
                <a:gd name="T29" fmla="*/ 87 h 317"/>
                <a:gd name="T30" fmla="*/ 770 w 992"/>
                <a:gd name="T31" fmla="*/ 78 h 317"/>
                <a:gd name="T32" fmla="*/ 822 w 992"/>
                <a:gd name="T33" fmla="*/ 68 h 317"/>
                <a:gd name="T34" fmla="*/ 870 w 992"/>
                <a:gd name="T35" fmla="*/ 54 h 317"/>
                <a:gd name="T36" fmla="*/ 914 w 992"/>
                <a:gd name="T37" fmla="*/ 38 h 317"/>
                <a:gd name="T38" fmla="*/ 956 w 992"/>
                <a:gd name="T39" fmla="*/ 20 h 317"/>
                <a:gd name="T40" fmla="*/ 992 w 992"/>
                <a:gd name="T41" fmla="*/ 0 h 317"/>
                <a:gd name="T42" fmla="*/ 992 w 992"/>
                <a:gd name="T43" fmla="*/ 216 h 317"/>
                <a:gd name="T44" fmla="*/ 956 w 992"/>
                <a:gd name="T45" fmla="*/ 237 h 317"/>
                <a:gd name="T46" fmla="*/ 914 w 992"/>
                <a:gd name="T47" fmla="*/ 255 h 317"/>
                <a:gd name="T48" fmla="*/ 870 w 992"/>
                <a:gd name="T49" fmla="*/ 270 h 317"/>
                <a:gd name="T50" fmla="*/ 822 w 992"/>
                <a:gd name="T51" fmla="*/ 283 h 317"/>
                <a:gd name="T52" fmla="*/ 770 w 992"/>
                <a:gd name="T53" fmla="*/ 294 h 317"/>
                <a:gd name="T54" fmla="*/ 717 w 992"/>
                <a:gd name="T55" fmla="*/ 302 h 317"/>
                <a:gd name="T56" fmla="*/ 662 w 992"/>
                <a:gd name="T57" fmla="*/ 310 h 317"/>
                <a:gd name="T58" fmla="*/ 606 w 992"/>
                <a:gd name="T59" fmla="*/ 314 h 317"/>
                <a:gd name="T60" fmla="*/ 551 w 992"/>
                <a:gd name="T61" fmla="*/ 317 h 317"/>
                <a:gd name="T62" fmla="*/ 496 w 992"/>
                <a:gd name="T63" fmla="*/ 317 h 317"/>
                <a:gd name="T64" fmla="*/ 440 w 992"/>
                <a:gd name="T65" fmla="*/ 317 h 317"/>
                <a:gd name="T66" fmla="*/ 385 w 992"/>
                <a:gd name="T67" fmla="*/ 314 h 317"/>
                <a:gd name="T68" fmla="*/ 329 w 992"/>
                <a:gd name="T69" fmla="*/ 310 h 317"/>
                <a:gd name="T70" fmla="*/ 274 w 992"/>
                <a:gd name="T71" fmla="*/ 302 h 317"/>
                <a:gd name="T72" fmla="*/ 222 w 992"/>
                <a:gd name="T73" fmla="*/ 294 h 317"/>
                <a:gd name="T74" fmla="*/ 170 w 992"/>
                <a:gd name="T75" fmla="*/ 283 h 317"/>
                <a:gd name="T76" fmla="*/ 121 w 992"/>
                <a:gd name="T77" fmla="*/ 270 h 317"/>
                <a:gd name="T78" fmla="*/ 77 w 992"/>
                <a:gd name="T79" fmla="*/ 255 h 317"/>
                <a:gd name="T80" fmla="*/ 36 w 992"/>
                <a:gd name="T81" fmla="*/ 237 h 317"/>
                <a:gd name="T82" fmla="*/ 0 w 992"/>
                <a:gd name="T83" fmla="*/ 216 h 317"/>
                <a:gd name="T84" fmla="*/ 0 w 992"/>
                <a:gd name="T85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2" h="317">
                  <a:moveTo>
                    <a:pt x="0" y="0"/>
                  </a:moveTo>
                  <a:lnTo>
                    <a:pt x="36" y="20"/>
                  </a:lnTo>
                  <a:lnTo>
                    <a:pt x="77" y="38"/>
                  </a:lnTo>
                  <a:lnTo>
                    <a:pt x="121" y="54"/>
                  </a:lnTo>
                  <a:lnTo>
                    <a:pt x="170" y="68"/>
                  </a:lnTo>
                  <a:lnTo>
                    <a:pt x="222" y="78"/>
                  </a:lnTo>
                  <a:lnTo>
                    <a:pt x="274" y="87"/>
                  </a:lnTo>
                  <a:lnTo>
                    <a:pt x="329" y="93"/>
                  </a:lnTo>
                  <a:lnTo>
                    <a:pt x="385" y="99"/>
                  </a:lnTo>
                  <a:lnTo>
                    <a:pt x="440" y="101"/>
                  </a:lnTo>
                  <a:lnTo>
                    <a:pt x="496" y="102"/>
                  </a:lnTo>
                  <a:lnTo>
                    <a:pt x="551" y="101"/>
                  </a:lnTo>
                  <a:lnTo>
                    <a:pt x="606" y="99"/>
                  </a:lnTo>
                  <a:lnTo>
                    <a:pt x="662" y="93"/>
                  </a:lnTo>
                  <a:lnTo>
                    <a:pt x="717" y="87"/>
                  </a:lnTo>
                  <a:lnTo>
                    <a:pt x="770" y="78"/>
                  </a:lnTo>
                  <a:lnTo>
                    <a:pt x="822" y="68"/>
                  </a:lnTo>
                  <a:lnTo>
                    <a:pt x="870" y="54"/>
                  </a:lnTo>
                  <a:lnTo>
                    <a:pt x="914" y="38"/>
                  </a:lnTo>
                  <a:lnTo>
                    <a:pt x="956" y="20"/>
                  </a:lnTo>
                  <a:lnTo>
                    <a:pt x="992" y="0"/>
                  </a:lnTo>
                  <a:lnTo>
                    <a:pt x="992" y="216"/>
                  </a:lnTo>
                  <a:lnTo>
                    <a:pt x="956" y="237"/>
                  </a:lnTo>
                  <a:lnTo>
                    <a:pt x="914" y="255"/>
                  </a:lnTo>
                  <a:lnTo>
                    <a:pt x="870" y="270"/>
                  </a:lnTo>
                  <a:lnTo>
                    <a:pt x="822" y="283"/>
                  </a:lnTo>
                  <a:lnTo>
                    <a:pt x="770" y="294"/>
                  </a:lnTo>
                  <a:lnTo>
                    <a:pt x="717" y="302"/>
                  </a:lnTo>
                  <a:lnTo>
                    <a:pt x="662" y="310"/>
                  </a:lnTo>
                  <a:lnTo>
                    <a:pt x="606" y="314"/>
                  </a:lnTo>
                  <a:lnTo>
                    <a:pt x="551" y="317"/>
                  </a:lnTo>
                  <a:lnTo>
                    <a:pt x="496" y="317"/>
                  </a:lnTo>
                  <a:lnTo>
                    <a:pt x="440" y="317"/>
                  </a:lnTo>
                  <a:lnTo>
                    <a:pt x="385" y="314"/>
                  </a:lnTo>
                  <a:lnTo>
                    <a:pt x="329" y="310"/>
                  </a:lnTo>
                  <a:lnTo>
                    <a:pt x="274" y="302"/>
                  </a:lnTo>
                  <a:lnTo>
                    <a:pt x="222" y="294"/>
                  </a:lnTo>
                  <a:lnTo>
                    <a:pt x="170" y="283"/>
                  </a:lnTo>
                  <a:lnTo>
                    <a:pt x="121" y="270"/>
                  </a:lnTo>
                  <a:lnTo>
                    <a:pt x="77" y="255"/>
                  </a:lnTo>
                  <a:lnTo>
                    <a:pt x="36" y="237"/>
                  </a:lnTo>
                  <a:lnTo>
                    <a:pt x="0" y="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7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46B34D3-53EA-BB4A-8E4C-AF92E1D06E79}"/>
              </a:ext>
            </a:extLst>
          </p:cNvPr>
          <p:cNvGrpSpPr/>
          <p:nvPr/>
        </p:nvGrpSpPr>
        <p:grpSpPr>
          <a:xfrm>
            <a:off x="4570883" y="3180368"/>
            <a:ext cx="666204" cy="445287"/>
            <a:chOff x="5135880" y="2560109"/>
            <a:chExt cx="666378" cy="445403"/>
          </a:xfrm>
        </p:grpSpPr>
        <p:sp useBgFill="1">
          <p:nvSpPr>
            <p:cNvPr id="92" name="Freeform 6">
              <a:extLst>
                <a:ext uri="{FF2B5EF4-FFF2-40B4-BE49-F238E27FC236}">
                  <a16:creationId xmlns:a16="http://schemas.microsoft.com/office/drawing/2014/main" id="{3F62B998-8874-3E49-A74F-FCD4DDCDE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880" y="2560109"/>
              <a:ext cx="666378" cy="445403"/>
            </a:xfrm>
            <a:custGeom>
              <a:avLst/>
              <a:gdLst>
                <a:gd name="T0" fmla="*/ 1489 w 2698"/>
                <a:gd name="T1" fmla="*/ 1 h 1807"/>
                <a:gd name="T2" fmla="*/ 1579 w 2698"/>
                <a:gd name="T3" fmla="*/ 16 h 1807"/>
                <a:gd name="T4" fmla="*/ 1667 w 2698"/>
                <a:gd name="T5" fmla="*/ 44 h 1807"/>
                <a:gd name="T6" fmla="*/ 1750 w 2698"/>
                <a:gd name="T7" fmla="*/ 86 h 1807"/>
                <a:gd name="T8" fmla="*/ 1825 w 2698"/>
                <a:gd name="T9" fmla="*/ 143 h 1807"/>
                <a:gd name="T10" fmla="*/ 1891 w 2698"/>
                <a:gd name="T11" fmla="*/ 213 h 1807"/>
                <a:gd name="T12" fmla="*/ 1945 w 2698"/>
                <a:gd name="T13" fmla="*/ 297 h 1807"/>
                <a:gd name="T14" fmla="*/ 1983 w 2698"/>
                <a:gd name="T15" fmla="*/ 395 h 1807"/>
                <a:gd name="T16" fmla="*/ 2082 w 2698"/>
                <a:gd name="T17" fmla="*/ 408 h 1807"/>
                <a:gd name="T18" fmla="*/ 2176 w 2698"/>
                <a:gd name="T19" fmla="*/ 441 h 1807"/>
                <a:gd name="T20" fmla="*/ 2262 w 2698"/>
                <a:gd name="T21" fmla="*/ 494 h 1807"/>
                <a:gd name="T22" fmla="*/ 2335 w 2698"/>
                <a:gd name="T23" fmla="*/ 564 h 1807"/>
                <a:gd name="T24" fmla="*/ 2393 w 2698"/>
                <a:gd name="T25" fmla="*/ 648 h 1807"/>
                <a:gd name="T26" fmla="*/ 2432 w 2698"/>
                <a:gd name="T27" fmla="*/ 741 h 1807"/>
                <a:gd name="T28" fmla="*/ 2450 w 2698"/>
                <a:gd name="T29" fmla="*/ 840 h 1807"/>
                <a:gd name="T30" fmla="*/ 2448 w 2698"/>
                <a:gd name="T31" fmla="*/ 939 h 1807"/>
                <a:gd name="T32" fmla="*/ 2531 w 2698"/>
                <a:gd name="T33" fmla="*/ 995 h 1807"/>
                <a:gd name="T34" fmla="*/ 2601 w 2698"/>
                <a:gd name="T35" fmla="*/ 1067 h 1807"/>
                <a:gd name="T36" fmla="*/ 2654 w 2698"/>
                <a:gd name="T37" fmla="*/ 1151 h 1807"/>
                <a:gd name="T38" fmla="*/ 2686 w 2698"/>
                <a:gd name="T39" fmla="*/ 1246 h 1807"/>
                <a:gd name="T40" fmla="*/ 2698 w 2698"/>
                <a:gd name="T41" fmla="*/ 1348 h 1807"/>
                <a:gd name="T42" fmla="*/ 2686 w 2698"/>
                <a:gd name="T43" fmla="*/ 1453 h 1807"/>
                <a:gd name="T44" fmla="*/ 2651 w 2698"/>
                <a:gd name="T45" fmla="*/ 1550 h 1807"/>
                <a:gd name="T46" fmla="*/ 2598 w 2698"/>
                <a:gd name="T47" fmla="*/ 1635 h 1807"/>
                <a:gd name="T48" fmla="*/ 2527 w 2698"/>
                <a:gd name="T49" fmla="*/ 1706 h 1807"/>
                <a:gd name="T50" fmla="*/ 2441 w 2698"/>
                <a:gd name="T51" fmla="*/ 1760 h 1807"/>
                <a:gd name="T52" fmla="*/ 2345 w 2698"/>
                <a:gd name="T53" fmla="*/ 1795 h 1807"/>
                <a:gd name="T54" fmla="*/ 2240 w 2698"/>
                <a:gd name="T55" fmla="*/ 1807 h 1807"/>
                <a:gd name="T56" fmla="*/ 533 w 2698"/>
                <a:gd name="T57" fmla="*/ 1804 h 1807"/>
                <a:gd name="T58" fmla="*/ 417 w 2698"/>
                <a:gd name="T59" fmla="*/ 1783 h 1807"/>
                <a:gd name="T60" fmla="*/ 311 w 2698"/>
                <a:gd name="T61" fmla="*/ 1740 h 1807"/>
                <a:gd name="T62" fmla="*/ 216 w 2698"/>
                <a:gd name="T63" fmla="*/ 1676 h 1807"/>
                <a:gd name="T64" fmla="*/ 135 w 2698"/>
                <a:gd name="T65" fmla="*/ 1597 h 1807"/>
                <a:gd name="T66" fmla="*/ 71 w 2698"/>
                <a:gd name="T67" fmla="*/ 1504 h 1807"/>
                <a:gd name="T68" fmla="*/ 26 w 2698"/>
                <a:gd name="T69" fmla="*/ 1398 h 1807"/>
                <a:gd name="T70" fmla="*/ 2 w 2698"/>
                <a:gd name="T71" fmla="*/ 1284 h 1807"/>
                <a:gd name="T72" fmla="*/ 2 w 2698"/>
                <a:gd name="T73" fmla="*/ 1167 h 1807"/>
                <a:gd name="T74" fmla="*/ 24 w 2698"/>
                <a:gd name="T75" fmla="*/ 1056 h 1807"/>
                <a:gd name="T76" fmla="*/ 67 w 2698"/>
                <a:gd name="T77" fmla="*/ 954 h 1807"/>
                <a:gd name="T78" fmla="*/ 127 w 2698"/>
                <a:gd name="T79" fmla="*/ 862 h 1807"/>
                <a:gd name="T80" fmla="*/ 204 w 2698"/>
                <a:gd name="T81" fmla="*/ 783 h 1807"/>
                <a:gd name="T82" fmla="*/ 294 w 2698"/>
                <a:gd name="T83" fmla="*/ 719 h 1807"/>
                <a:gd name="T84" fmla="*/ 395 w 2698"/>
                <a:gd name="T85" fmla="*/ 673 h 1807"/>
                <a:gd name="T86" fmla="*/ 408 w 2698"/>
                <a:gd name="T87" fmla="*/ 568 h 1807"/>
                <a:gd name="T88" fmla="*/ 444 w 2698"/>
                <a:gd name="T89" fmla="*/ 469 h 1807"/>
                <a:gd name="T90" fmla="*/ 501 w 2698"/>
                <a:gd name="T91" fmla="*/ 379 h 1807"/>
                <a:gd name="T92" fmla="*/ 569 w 2698"/>
                <a:gd name="T93" fmla="*/ 309 h 1807"/>
                <a:gd name="T94" fmla="*/ 649 w 2698"/>
                <a:gd name="T95" fmla="*/ 255 h 1807"/>
                <a:gd name="T96" fmla="*/ 737 w 2698"/>
                <a:gd name="T97" fmla="*/ 217 h 1807"/>
                <a:gd name="T98" fmla="*/ 831 w 2698"/>
                <a:gd name="T99" fmla="*/ 198 h 1807"/>
                <a:gd name="T100" fmla="*/ 923 w 2698"/>
                <a:gd name="T101" fmla="*/ 198 h 1807"/>
                <a:gd name="T102" fmla="*/ 1008 w 2698"/>
                <a:gd name="T103" fmla="*/ 213 h 1807"/>
                <a:gd name="T104" fmla="*/ 1085 w 2698"/>
                <a:gd name="T105" fmla="*/ 132 h 1807"/>
                <a:gd name="T106" fmla="*/ 1175 w 2698"/>
                <a:gd name="T107" fmla="*/ 68 h 1807"/>
                <a:gd name="T108" fmla="*/ 1276 w 2698"/>
                <a:gd name="T109" fmla="*/ 25 h 1807"/>
                <a:gd name="T110" fmla="*/ 1386 w 2698"/>
                <a:gd name="T111" fmla="*/ 2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98" h="1807">
                  <a:moveTo>
                    <a:pt x="1444" y="0"/>
                  </a:moveTo>
                  <a:lnTo>
                    <a:pt x="1489" y="1"/>
                  </a:lnTo>
                  <a:lnTo>
                    <a:pt x="1534" y="6"/>
                  </a:lnTo>
                  <a:lnTo>
                    <a:pt x="1579" y="16"/>
                  </a:lnTo>
                  <a:lnTo>
                    <a:pt x="1624" y="28"/>
                  </a:lnTo>
                  <a:lnTo>
                    <a:pt x="1667" y="44"/>
                  </a:lnTo>
                  <a:lnTo>
                    <a:pt x="1709" y="63"/>
                  </a:lnTo>
                  <a:lnTo>
                    <a:pt x="1750" y="86"/>
                  </a:lnTo>
                  <a:lnTo>
                    <a:pt x="1790" y="113"/>
                  </a:lnTo>
                  <a:lnTo>
                    <a:pt x="1825" y="143"/>
                  </a:lnTo>
                  <a:lnTo>
                    <a:pt x="1860" y="176"/>
                  </a:lnTo>
                  <a:lnTo>
                    <a:pt x="1891" y="213"/>
                  </a:lnTo>
                  <a:lnTo>
                    <a:pt x="1919" y="253"/>
                  </a:lnTo>
                  <a:lnTo>
                    <a:pt x="1945" y="297"/>
                  </a:lnTo>
                  <a:lnTo>
                    <a:pt x="1966" y="344"/>
                  </a:lnTo>
                  <a:lnTo>
                    <a:pt x="1983" y="395"/>
                  </a:lnTo>
                  <a:lnTo>
                    <a:pt x="2034" y="398"/>
                  </a:lnTo>
                  <a:lnTo>
                    <a:pt x="2082" y="408"/>
                  </a:lnTo>
                  <a:lnTo>
                    <a:pt x="2131" y="422"/>
                  </a:lnTo>
                  <a:lnTo>
                    <a:pt x="2176" y="441"/>
                  </a:lnTo>
                  <a:lnTo>
                    <a:pt x="2221" y="466"/>
                  </a:lnTo>
                  <a:lnTo>
                    <a:pt x="2262" y="494"/>
                  </a:lnTo>
                  <a:lnTo>
                    <a:pt x="2300" y="527"/>
                  </a:lnTo>
                  <a:lnTo>
                    <a:pt x="2335" y="564"/>
                  </a:lnTo>
                  <a:lnTo>
                    <a:pt x="2365" y="604"/>
                  </a:lnTo>
                  <a:lnTo>
                    <a:pt x="2393" y="648"/>
                  </a:lnTo>
                  <a:lnTo>
                    <a:pt x="2415" y="694"/>
                  </a:lnTo>
                  <a:lnTo>
                    <a:pt x="2432" y="741"/>
                  </a:lnTo>
                  <a:lnTo>
                    <a:pt x="2443" y="790"/>
                  </a:lnTo>
                  <a:lnTo>
                    <a:pt x="2450" y="840"/>
                  </a:lnTo>
                  <a:lnTo>
                    <a:pt x="2452" y="889"/>
                  </a:lnTo>
                  <a:lnTo>
                    <a:pt x="2448" y="939"/>
                  </a:lnTo>
                  <a:lnTo>
                    <a:pt x="2491" y="964"/>
                  </a:lnTo>
                  <a:lnTo>
                    <a:pt x="2531" y="995"/>
                  </a:lnTo>
                  <a:lnTo>
                    <a:pt x="2568" y="1029"/>
                  </a:lnTo>
                  <a:lnTo>
                    <a:pt x="2601" y="1067"/>
                  </a:lnTo>
                  <a:lnTo>
                    <a:pt x="2629" y="1107"/>
                  </a:lnTo>
                  <a:lnTo>
                    <a:pt x="2654" y="1151"/>
                  </a:lnTo>
                  <a:lnTo>
                    <a:pt x="2673" y="1198"/>
                  </a:lnTo>
                  <a:lnTo>
                    <a:pt x="2686" y="1246"/>
                  </a:lnTo>
                  <a:lnTo>
                    <a:pt x="2696" y="1296"/>
                  </a:lnTo>
                  <a:lnTo>
                    <a:pt x="2698" y="1348"/>
                  </a:lnTo>
                  <a:lnTo>
                    <a:pt x="2695" y="1402"/>
                  </a:lnTo>
                  <a:lnTo>
                    <a:pt x="2686" y="1453"/>
                  </a:lnTo>
                  <a:lnTo>
                    <a:pt x="2672" y="1503"/>
                  </a:lnTo>
                  <a:lnTo>
                    <a:pt x="2651" y="1550"/>
                  </a:lnTo>
                  <a:lnTo>
                    <a:pt x="2627" y="1594"/>
                  </a:lnTo>
                  <a:lnTo>
                    <a:pt x="2598" y="1635"/>
                  </a:lnTo>
                  <a:lnTo>
                    <a:pt x="2564" y="1672"/>
                  </a:lnTo>
                  <a:lnTo>
                    <a:pt x="2527" y="1706"/>
                  </a:lnTo>
                  <a:lnTo>
                    <a:pt x="2486" y="1735"/>
                  </a:lnTo>
                  <a:lnTo>
                    <a:pt x="2441" y="1760"/>
                  </a:lnTo>
                  <a:lnTo>
                    <a:pt x="2394" y="1780"/>
                  </a:lnTo>
                  <a:lnTo>
                    <a:pt x="2345" y="1795"/>
                  </a:lnTo>
                  <a:lnTo>
                    <a:pt x="2293" y="1804"/>
                  </a:lnTo>
                  <a:lnTo>
                    <a:pt x="2240" y="1807"/>
                  </a:lnTo>
                  <a:lnTo>
                    <a:pt x="558" y="1807"/>
                  </a:lnTo>
                  <a:lnTo>
                    <a:pt x="533" y="1804"/>
                  </a:lnTo>
                  <a:lnTo>
                    <a:pt x="474" y="1797"/>
                  </a:lnTo>
                  <a:lnTo>
                    <a:pt x="417" y="1783"/>
                  </a:lnTo>
                  <a:lnTo>
                    <a:pt x="362" y="1764"/>
                  </a:lnTo>
                  <a:lnTo>
                    <a:pt x="311" y="1740"/>
                  </a:lnTo>
                  <a:lnTo>
                    <a:pt x="261" y="1710"/>
                  </a:lnTo>
                  <a:lnTo>
                    <a:pt x="216" y="1676"/>
                  </a:lnTo>
                  <a:lnTo>
                    <a:pt x="173" y="1639"/>
                  </a:lnTo>
                  <a:lnTo>
                    <a:pt x="135" y="1597"/>
                  </a:lnTo>
                  <a:lnTo>
                    <a:pt x="100" y="1553"/>
                  </a:lnTo>
                  <a:lnTo>
                    <a:pt x="71" y="1504"/>
                  </a:lnTo>
                  <a:lnTo>
                    <a:pt x="47" y="1452"/>
                  </a:lnTo>
                  <a:lnTo>
                    <a:pt x="26" y="1398"/>
                  </a:lnTo>
                  <a:lnTo>
                    <a:pt x="12" y="1342"/>
                  </a:lnTo>
                  <a:lnTo>
                    <a:pt x="2" y="1284"/>
                  </a:lnTo>
                  <a:lnTo>
                    <a:pt x="0" y="1224"/>
                  </a:lnTo>
                  <a:lnTo>
                    <a:pt x="2" y="1167"/>
                  </a:lnTo>
                  <a:lnTo>
                    <a:pt x="11" y="1111"/>
                  </a:lnTo>
                  <a:lnTo>
                    <a:pt x="24" y="1056"/>
                  </a:lnTo>
                  <a:lnTo>
                    <a:pt x="43" y="1004"/>
                  </a:lnTo>
                  <a:lnTo>
                    <a:pt x="67" y="954"/>
                  </a:lnTo>
                  <a:lnTo>
                    <a:pt x="95" y="906"/>
                  </a:lnTo>
                  <a:lnTo>
                    <a:pt x="127" y="862"/>
                  </a:lnTo>
                  <a:lnTo>
                    <a:pt x="164" y="821"/>
                  </a:lnTo>
                  <a:lnTo>
                    <a:pt x="204" y="783"/>
                  </a:lnTo>
                  <a:lnTo>
                    <a:pt x="247" y="749"/>
                  </a:lnTo>
                  <a:lnTo>
                    <a:pt x="294" y="719"/>
                  </a:lnTo>
                  <a:lnTo>
                    <a:pt x="343" y="694"/>
                  </a:lnTo>
                  <a:lnTo>
                    <a:pt x="395" y="673"/>
                  </a:lnTo>
                  <a:lnTo>
                    <a:pt x="399" y="620"/>
                  </a:lnTo>
                  <a:lnTo>
                    <a:pt x="408" y="568"/>
                  </a:lnTo>
                  <a:lnTo>
                    <a:pt x="423" y="517"/>
                  </a:lnTo>
                  <a:lnTo>
                    <a:pt x="444" y="469"/>
                  </a:lnTo>
                  <a:lnTo>
                    <a:pt x="469" y="422"/>
                  </a:lnTo>
                  <a:lnTo>
                    <a:pt x="501" y="379"/>
                  </a:lnTo>
                  <a:lnTo>
                    <a:pt x="533" y="342"/>
                  </a:lnTo>
                  <a:lnTo>
                    <a:pt x="569" y="309"/>
                  </a:lnTo>
                  <a:lnTo>
                    <a:pt x="607" y="281"/>
                  </a:lnTo>
                  <a:lnTo>
                    <a:pt x="649" y="255"/>
                  </a:lnTo>
                  <a:lnTo>
                    <a:pt x="692" y="234"/>
                  </a:lnTo>
                  <a:lnTo>
                    <a:pt x="737" y="217"/>
                  </a:lnTo>
                  <a:lnTo>
                    <a:pt x="784" y="206"/>
                  </a:lnTo>
                  <a:lnTo>
                    <a:pt x="831" y="198"/>
                  </a:lnTo>
                  <a:lnTo>
                    <a:pt x="880" y="196"/>
                  </a:lnTo>
                  <a:lnTo>
                    <a:pt x="923" y="198"/>
                  </a:lnTo>
                  <a:lnTo>
                    <a:pt x="966" y="204"/>
                  </a:lnTo>
                  <a:lnTo>
                    <a:pt x="1008" y="213"/>
                  </a:lnTo>
                  <a:lnTo>
                    <a:pt x="1044" y="171"/>
                  </a:lnTo>
                  <a:lnTo>
                    <a:pt x="1085" y="132"/>
                  </a:lnTo>
                  <a:lnTo>
                    <a:pt x="1128" y="98"/>
                  </a:lnTo>
                  <a:lnTo>
                    <a:pt x="1175" y="68"/>
                  </a:lnTo>
                  <a:lnTo>
                    <a:pt x="1224" y="44"/>
                  </a:lnTo>
                  <a:lnTo>
                    <a:pt x="1276" y="25"/>
                  </a:lnTo>
                  <a:lnTo>
                    <a:pt x="1330" y="10"/>
                  </a:lnTo>
                  <a:lnTo>
                    <a:pt x="1386" y="2"/>
                  </a:lnTo>
                  <a:lnTo>
                    <a:pt x="1444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F08DB82A-40ED-2D42-9EB7-902A30C3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3502" y="2587731"/>
              <a:ext cx="611134" cy="390159"/>
            </a:xfrm>
            <a:custGeom>
              <a:avLst/>
              <a:gdLst>
                <a:gd name="T0" fmla="*/ 1380 w 2474"/>
                <a:gd name="T1" fmla="*/ 2 h 1582"/>
                <a:gd name="T2" fmla="*/ 1462 w 2474"/>
                <a:gd name="T3" fmla="*/ 18 h 1582"/>
                <a:gd name="T4" fmla="*/ 1540 w 2474"/>
                <a:gd name="T5" fmla="*/ 48 h 1582"/>
                <a:gd name="T6" fmla="*/ 1612 w 2474"/>
                <a:gd name="T7" fmla="*/ 94 h 1582"/>
                <a:gd name="T8" fmla="*/ 1674 w 2474"/>
                <a:gd name="T9" fmla="*/ 152 h 1582"/>
                <a:gd name="T10" fmla="*/ 1724 w 2474"/>
                <a:gd name="T11" fmla="*/ 223 h 1582"/>
                <a:gd name="T12" fmla="*/ 1760 w 2474"/>
                <a:gd name="T13" fmla="*/ 307 h 1582"/>
                <a:gd name="T14" fmla="*/ 1779 w 2474"/>
                <a:gd name="T15" fmla="*/ 403 h 1582"/>
                <a:gd name="T16" fmla="*/ 1878 w 2474"/>
                <a:gd name="T17" fmla="*/ 395 h 1582"/>
                <a:gd name="T18" fmla="*/ 1970 w 2474"/>
                <a:gd name="T19" fmla="*/ 413 h 1582"/>
                <a:gd name="T20" fmla="*/ 2053 w 2474"/>
                <a:gd name="T21" fmla="*/ 452 h 1582"/>
                <a:gd name="T22" fmla="*/ 2122 w 2474"/>
                <a:gd name="T23" fmla="*/ 509 h 1582"/>
                <a:gd name="T24" fmla="*/ 2177 w 2474"/>
                <a:gd name="T25" fmla="*/ 581 h 1582"/>
                <a:gd name="T26" fmla="*/ 2212 w 2474"/>
                <a:gd name="T27" fmla="*/ 663 h 1582"/>
                <a:gd name="T28" fmla="*/ 2227 w 2474"/>
                <a:gd name="T29" fmla="*/ 754 h 1582"/>
                <a:gd name="T30" fmla="*/ 2217 w 2474"/>
                <a:gd name="T31" fmla="*/ 850 h 1582"/>
                <a:gd name="T32" fmla="*/ 2244 w 2474"/>
                <a:gd name="T33" fmla="*/ 909 h 1582"/>
                <a:gd name="T34" fmla="*/ 2319 w 2474"/>
                <a:gd name="T35" fmla="*/ 947 h 1582"/>
                <a:gd name="T36" fmla="*/ 2382 w 2474"/>
                <a:gd name="T37" fmla="*/ 1002 h 1582"/>
                <a:gd name="T38" fmla="*/ 2432 w 2474"/>
                <a:gd name="T39" fmla="*/ 1070 h 1582"/>
                <a:gd name="T40" fmla="*/ 2462 w 2474"/>
                <a:gd name="T41" fmla="*/ 1149 h 1582"/>
                <a:gd name="T42" fmla="*/ 2474 w 2474"/>
                <a:gd name="T43" fmla="*/ 1236 h 1582"/>
                <a:gd name="T44" fmla="*/ 2461 w 2474"/>
                <a:gd name="T45" fmla="*/ 1329 h 1582"/>
                <a:gd name="T46" fmla="*/ 2426 w 2474"/>
                <a:gd name="T47" fmla="*/ 1411 h 1582"/>
                <a:gd name="T48" fmla="*/ 2373 w 2474"/>
                <a:gd name="T49" fmla="*/ 1481 h 1582"/>
                <a:gd name="T50" fmla="*/ 2303 w 2474"/>
                <a:gd name="T51" fmla="*/ 1535 h 1582"/>
                <a:gd name="T52" fmla="*/ 2219 w 2474"/>
                <a:gd name="T53" fmla="*/ 1571 h 1582"/>
                <a:gd name="T54" fmla="*/ 2128 w 2474"/>
                <a:gd name="T55" fmla="*/ 1582 h 1582"/>
                <a:gd name="T56" fmla="*/ 446 w 2474"/>
                <a:gd name="T57" fmla="*/ 1581 h 1582"/>
                <a:gd name="T58" fmla="*/ 342 w 2474"/>
                <a:gd name="T59" fmla="*/ 1564 h 1582"/>
                <a:gd name="T60" fmla="*/ 248 w 2474"/>
                <a:gd name="T61" fmla="*/ 1526 h 1582"/>
                <a:gd name="T62" fmla="*/ 166 w 2474"/>
                <a:gd name="T63" fmla="*/ 1470 h 1582"/>
                <a:gd name="T64" fmla="*/ 97 w 2474"/>
                <a:gd name="T65" fmla="*/ 1398 h 1582"/>
                <a:gd name="T66" fmla="*/ 45 w 2474"/>
                <a:gd name="T67" fmla="*/ 1313 h 1582"/>
                <a:gd name="T68" fmla="*/ 12 w 2474"/>
                <a:gd name="T69" fmla="*/ 1217 h 1582"/>
                <a:gd name="T70" fmla="*/ 0 w 2474"/>
                <a:gd name="T71" fmla="*/ 1112 h 1582"/>
                <a:gd name="T72" fmla="*/ 12 w 2474"/>
                <a:gd name="T73" fmla="*/ 1007 h 1582"/>
                <a:gd name="T74" fmla="*/ 46 w 2474"/>
                <a:gd name="T75" fmla="*/ 908 h 1582"/>
                <a:gd name="T76" fmla="*/ 100 w 2474"/>
                <a:gd name="T77" fmla="*/ 823 h 1582"/>
                <a:gd name="T78" fmla="*/ 171 w 2474"/>
                <a:gd name="T79" fmla="*/ 750 h 1582"/>
                <a:gd name="T80" fmla="*/ 257 w 2474"/>
                <a:gd name="T81" fmla="*/ 694 h 1582"/>
                <a:gd name="T82" fmla="*/ 353 w 2474"/>
                <a:gd name="T83" fmla="*/ 658 h 1582"/>
                <a:gd name="T84" fmla="*/ 397 w 2474"/>
                <a:gd name="T85" fmla="*/ 599 h 1582"/>
                <a:gd name="T86" fmla="*/ 400 w 2474"/>
                <a:gd name="T87" fmla="*/ 507 h 1582"/>
                <a:gd name="T88" fmla="*/ 425 w 2474"/>
                <a:gd name="T89" fmla="*/ 422 h 1582"/>
                <a:gd name="T90" fmla="*/ 468 w 2474"/>
                <a:gd name="T91" fmla="*/ 348 h 1582"/>
                <a:gd name="T92" fmla="*/ 527 w 2474"/>
                <a:gd name="T93" fmla="*/ 286 h 1582"/>
                <a:gd name="T94" fmla="*/ 597 w 2474"/>
                <a:gd name="T95" fmla="*/ 239 h 1582"/>
                <a:gd name="T96" fmla="*/ 677 w 2474"/>
                <a:gd name="T97" fmla="*/ 208 h 1582"/>
                <a:gd name="T98" fmla="*/ 763 w 2474"/>
                <a:gd name="T99" fmla="*/ 196 h 1582"/>
                <a:gd name="T100" fmla="*/ 851 w 2474"/>
                <a:gd name="T101" fmla="*/ 207 h 1582"/>
                <a:gd name="T102" fmla="*/ 940 w 2474"/>
                <a:gd name="T103" fmla="*/ 241 h 1582"/>
                <a:gd name="T104" fmla="*/ 994 w 2474"/>
                <a:gd name="T105" fmla="*/ 158 h 1582"/>
                <a:gd name="T106" fmla="*/ 1058 w 2474"/>
                <a:gd name="T107" fmla="*/ 94 h 1582"/>
                <a:gd name="T108" fmla="*/ 1132 w 2474"/>
                <a:gd name="T109" fmla="*/ 46 h 1582"/>
                <a:gd name="T110" fmla="*/ 1212 w 2474"/>
                <a:gd name="T111" fmla="*/ 16 h 1582"/>
                <a:gd name="T112" fmla="*/ 1295 w 2474"/>
                <a:gd name="T113" fmla="*/ 1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4" h="1582">
                  <a:moveTo>
                    <a:pt x="1337" y="0"/>
                  </a:moveTo>
                  <a:lnTo>
                    <a:pt x="1380" y="2"/>
                  </a:lnTo>
                  <a:lnTo>
                    <a:pt x="1421" y="8"/>
                  </a:lnTo>
                  <a:lnTo>
                    <a:pt x="1462" y="18"/>
                  </a:lnTo>
                  <a:lnTo>
                    <a:pt x="1502" y="31"/>
                  </a:lnTo>
                  <a:lnTo>
                    <a:pt x="1540" y="48"/>
                  </a:lnTo>
                  <a:lnTo>
                    <a:pt x="1577" y="70"/>
                  </a:lnTo>
                  <a:lnTo>
                    <a:pt x="1612" y="94"/>
                  </a:lnTo>
                  <a:lnTo>
                    <a:pt x="1645" y="121"/>
                  </a:lnTo>
                  <a:lnTo>
                    <a:pt x="1674" y="152"/>
                  </a:lnTo>
                  <a:lnTo>
                    <a:pt x="1701" y="186"/>
                  </a:lnTo>
                  <a:lnTo>
                    <a:pt x="1724" y="223"/>
                  </a:lnTo>
                  <a:lnTo>
                    <a:pt x="1744" y="264"/>
                  </a:lnTo>
                  <a:lnTo>
                    <a:pt x="1760" y="307"/>
                  </a:lnTo>
                  <a:lnTo>
                    <a:pt x="1773" y="354"/>
                  </a:lnTo>
                  <a:lnTo>
                    <a:pt x="1779" y="403"/>
                  </a:lnTo>
                  <a:lnTo>
                    <a:pt x="1830" y="396"/>
                  </a:lnTo>
                  <a:lnTo>
                    <a:pt x="1878" y="395"/>
                  </a:lnTo>
                  <a:lnTo>
                    <a:pt x="1926" y="401"/>
                  </a:lnTo>
                  <a:lnTo>
                    <a:pt x="1970" y="413"/>
                  </a:lnTo>
                  <a:lnTo>
                    <a:pt x="2013" y="430"/>
                  </a:lnTo>
                  <a:lnTo>
                    <a:pt x="2053" y="452"/>
                  </a:lnTo>
                  <a:lnTo>
                    <a:pt x="2089" y="478"/>
                  </a:lnTo>
                  <a:lnTo>
                    <a:pt x="2122" y="509"/>
                  </a:lnTo>
                  <a:lnTo>
                    <a:pt x="2152" y="543"/>
                  </a:lnTo>
                  <a:lnTo>
                    <a:pt x="2177" y="581"/>
                  </a:lnTo>
                  <a:lnTo>
                    <a:pt x="2197" y="621"/>
                  </a:lnTo>
                  <a:lnTo>
                    <a:pt x="2212" y="663"/>
                  </a:lnTo>
                  <a:lnTo>
                    <a:pt x="2223" y="709"/>
                  </a:lnTo>
                  <a:lnTo>
                    <a:pt x="2227" y="754"/>
                  </a:lnTo>
                  <a:lnTo>
                    <a:pt x="2225" y="802"/>
                  </a:lnTo>
                  <a:lnTo>
                    <a:pt x="2217" y="850"/>
                  </a:lnTo>
                  <a:lnTo>
                    <a:pt x="2203" y="898"/>
                  </a:lnTo>
                  <a:lnTo>
                    <a:pt x="2244" y="909"/>
                  </a:lnTo>
                  <a:lnTo>
                    <a:pt x="2283" y="926"/>
                  </a:lnTo>
                  <a:lnTo>
                    <a:pt x="2319" y="947"/>
                  </a:lnTo>
                  <a:lnTo>
                    <a:pt x="2353" y="973"/>
                  </a:lnTo>
                  <a:lnTo>
                    <a:pt x="2382" y="1002"/>
                  </a:lnTo>
                  <a:lnTo>
                    <a:pt x="2410" y="1034"/>
                  </a:lnTo>
                  <a:lnTo>
                    <a:pt x="2432" y="1070"/>
                  </a:lnTo>
                  <a:lnTo>
                    <a:pt x="2450" y="1108"/>
                  </a:lnTo>
                  <a:lnTo>
                    <a:pt x="2462" y="1149"/>
                  </a:lnTo>
                  <a:lnTo>
                    <a:pt x="2471" y="1191"/>
                  </a:lnTo>
                  <a:lnTo>
                    <a:pt x="2474" y="1236"/>
                  </a:lnTo>
                  <a:lnTo>
                    <a:pt x="2471" y="1283"/>
                  </a:lnTo>
                  <a:lnTo>
                    <a:pt x="2461" y="1329"/>
                  </a:lnTo>
                  <a:lnTo>
                    <a:pt x="2447" y="1371"/>
                  </a:lnTo>
                  <a:lnTo>
                    <a:pt x="2426" y="1411"/>
                  </a:lnTo>
                  <a:lnTo>
                    <a:pt x="2402" y="1448"/>
                  </a:lnTo>
                  <a:lnTo>
                    <a:pt x="2373" y="1481"/>
                  </a:lnTo>
                  <a:lnTo>
                    <a:pt x="2339" y="1510"/>
                  </a:lnTo>
                  <a:lnTo>
                    <a:pt x="2303" y="1535"/>
                  </a:lnTo>
                  <a:lnTo>
                    <a:pt x="2263" y="1555"/>
                  </a:lnTo>
                  <a:lnTo>
                    <a:pt x="2219" y="1571"/>
                  </a:lnTo>
                  <a:lnTo>
                    <a:pt x="2175" y="1579"/>
                  </a:lnTo>
                  <a:lnTo>
                    <a:pt x="2128" y="1582"/>
                  </a:lnTo>
                  <a:lnTo>
                    <a:pt x="446" y="1582"/>
                  </a:lnTo>
                  <a:lnTo>
                    <a:pt x="446" y="1581"/>
                  </a:lnTo>
                  <a:lnTo>
                    <a:pt x="393" y="1576"/>
                  </a:lnTo>
                  <a:lnTo>
                    <a:pt x="342" y="1564"/>
                  </a:lnTo>
                  <a:lnTo>
                    <a:pt x="295" y="1548"/>
                  </a:lnTo>
                  <a:lnTo>
                    <a:pt x="248" y="1526"/>
                  </a:lnTo>
                  <a:lnTo>
                    <a:pt x="206" y="1501"/>
                  </a:lnTo>
                  <a:lnTo>
                    <a:pt x="166" y="1470"/>
                  </a:lnTo>
                  <a:lnTo>
                    <a:pt x="130" y="1436"/>
                  </a:lnTo>
                  <a:lnTo>
                    <a:pt x="97" y="1398"/>
                  </a:lnTo>
                  <a:lnTo>
                    <a:pt x="69" y="1357"/>
                  </a:lnTo>
                  <a:lnTo>
                    <a:pt x="45" y="1313"/>
                  </a:lnTo>
                  <a:lnTo>
                    <a:pt x="25" y="1266"/>
                  </a:lnTo>
                  <a:lnTo>
                    <a:pt x="12" y="1217"/>
                  </a:lnTo>
                  <a:lnTo>
                    <a:pt x="3" y="1166"/>
                  </a:lnTo>
                  <a:lnTo>
                    <a:pt x="0" y="1112"/>
                  </a:lnTo>
                  <a:lnTo>
                    <a:pt x="3" y="1058"/>
                  </a:lnTo>
                  <a:lnTo>
                    <a:pt x="12" y="1007"/>
                  </a:lnTo>
                  <a:lnTo>
                    <a:pt x="26" y="956"/>
                  </a:lnTo>
                  <a:lnTo>
                    <a:pt x="46" y="908"/>
                  </a:lnTo>
                  <a:lnTo>
                    <a:pt x="71" y="864"/>
                  </a:lnTo>
                  <a:lnTo>
                    <a:pt x="100" y="823"/>
                  </a:lnTo>
                  <a:lnTo>
                    <a:pt x="134" y="785"/>
                  </a:lnTo>
                  <a:lnTo>
                    <a:pt x="171" y="750"/>
                  </a:lnTo>
                  <a:lnTo>
                    <a:pt x="212" y="720"/>
                  </a:lnTo>
                  <a:lnTo>
                    <a:pt x="257" y="694"/>
                  </a:lnTo>
                  <a:lnTo>
                    <a:pt x="303" y="674"/>
                  </a:lnTo>
                  <a:lnTo>
                    <a:pt x="353" y="658"/>
                  </a:lnTo>
                  <a:lnTo>
                    <a:pt x="405" y="647"/>
                  </a:lnTo>
                  <a:lnTo>
                    <a:pt x="397" y="599"/>
                  </a:lnTo>
                  <a:lnTo>
                    <a:pt x="396" y="552"/>
                  </a:lnTo>
                  <a:lnTo>
                    <a:pt x="400" y="507"/>
                  </a:lnTo>
                  <a:lnTo>
                    <a:pt x="410" y="464"/>
                  </a:lnTo>
                  <a:lnTo>
                    <a:pt x="425" y="422"/>
                  </a:lnTo>
                  <a:lnTo>
                    <a:pt x="445" y="384"/>
                  </a:lnTo>
                  <a:lnTo>
                    <a:pt x="468" y="348"/>
                  </a:lnTo>
                  <a:lnTo>
                    <a:pt x="495" y="316"/>
                  </a:lnTo>
                  <a:lnTo>
                    <a:pt x="527" y="286"/>
                  </a:lnTo>
                  <a:lnTo>
                    <a:pt x="561" y="261"/>
                  </a:lnTo>
                  <a:lnTo>
                    <a:pt x="597" y="239"/>
                  </a:lnTo>
                  <a:lnTo>
                    <a:pt x="636" y="221"/>
                  </a:lnTo>
                  <a:lnTo>
                    <a:pt x="677" y="208"/>
                  </a:lnTo>
                  <a:lnTo>
                    <a:pt x="719" y="199"/>
                  </a:lnTo>
                  <a:lnTo>
                    <a:pt x="763" y="196"/>
                  </a:lnTo>
                  <a:lnTo>
                    <a:pt x="807" y="198"/>
                  </a:lnTo>
                  <a:lnTo>
                    <a:pt x="851" y="207"/>
                  </a:lnTo>
                  <a:lnTo>
                    <a:pt x="897" y="221"/>
                  </a:lnTo>
                  <a:lnTo>
                    <a:pt x="940" y="241"/>
                  </a:lnTo>
                  <a:lnTo>
                    <a:pt x="966" y="197"/>
                  </a:lnTo>
                  <a:lnTo>
                    <a:pt x="994" y="158"/>
                  </a:lnTo>
                  <a:lnTo>
                    <a:pt x="1026" y="123"/>
                  </a:lnTo>
                  <a:lnTo>
                    <a:pt x="1058" y="94"/>
                  </a:lnTo>
                  <a:lnTo>
                    <a:pt x="1094" y="68"/>
                  </a:lnTo>
                  <a:lnTo>
                    <a:pt x="1132" y="46"/>
                  </a:lnTo>
                  <a:lnTo>
                    <a:pt x="1172" y="29"/>
                  </a:lnTo>
                  <a:lnTo>
                    <a:pt x="1212" y="16"/>
                  </a:lnTo>
                  <a:lnTo>
                    <a:pt x="1254" y="6"/>
                  </a:lnTo>
                  <a:lnTo>
                    <a:pt x="1295" y="1"/>
                  </a:lnTo>
                  <a:lnTo>
                    <a:pt x="1337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5C8DBF6-7DDC-8A4D-81A3-2CE2C41509BE}"/>
              </a:ext>
            </a:extLst>
          </p:cNvPr>
          <p:cNvGrpSpPr/>
          <p:nvPr/>
        </p:nvGrpSpPr>
        <p:grpSpPr>
          <a:xfrm>
            <a:off x="4776373" y="3425775"/>
            <a:ext cx="377912" cy="272284"/>
            <a:chOff x="1021080" y="4208234"/>
            <a:chExt cx="567656" cy="408994"/>
          </a:xfrm>
        </p:grpSpPr>
        <p:sp useBgFill="1">
          <p:nvSpPr>
            <p:cNvPr id="95" name="Freeform 48">
              <a:extLst>
                <a:ext uri="{FF2B5EF4-FFF2-40B4-BE49-F238E27FC236}">
                  <a16:creationId xmlns:a16="http://schemas.microsoft.com/office/drawing/2014/main" id="{52CB6097-2056-C54A-926F-2F39EA426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080" y="4208234"/>
              <a:ext cx="567656" cy="408994"/>
            </a:xfrm>
            <a:custGeom>
              <a:avLst/>
              <a:gdLst>
                <a:gd name="T0" fmla="*/ 1435 w 2250"/>
                <a:gd name="T1" fmla="*/ 0 h 1630"/>
                <a:gd name="T2" fmla="*/ 1503 w 2250"/>
                <a:gd name="T3" fmla="*/ 13 h 1630"/>
                <a:gd name="T4" fmla="*/ 1561 w 2250"/>
                <a:gd name="T5" fmla="*/ 46 h 1630"/>
                <a:gd name="T6" fmla="*/ 1605 w 2250"/>
                <a:gd name="T7" fmla="*/ 97 h 1630"/>
                <a:gd name="T8" fmla="*/ 1628 w 2250"/>
                <a:gd name="T9" fmla="*/ 162 h 1630"/>
                <a:gd name="T10" fmla="*/ 1631 w 2250"/>
                <a:gd name="T11" fmla="*/ 323 h 1630"/>
                <a:gd name="T12" fmla="*/ 1908 w 2250"/>
                <a:gd name="T13" fmla="*/ 603 h 1630"/>
                <a:gd name="T14" fmla="*/ 1943 w 2250"/>
                <a:gd name="T15" fmla="*/ 620 h 1630"/>
                <a:gd name="T16" fmla="*/ 2010 w 2250"/>
                <a:gd name="T17" fmla="*/ 621 h 1630"/>
                <a:gd name="T18" fmla="*/ 2086 w 2250"/>
                <a:gd name="T19" fmla="*/ 644 h 1630"/>
                <a:gd name="T20" fmla="*/ 2153 w 2250"/>
                <a:gd name="T21" fmla="*/ 688 h 1630"/>
                <a:gd name="T22" fmla="*/ 2205 w 2250"/>
                <a:gd name="T23" fmla="*/ 747 h 1630"/>
                <a:gd name="T24" fmla="*/ 2237 w 2250"/>
                <a:gd name="T25" fmla="*/ 819 h 1630"/>
                <a:gd name="T26" fmla="*/ 2250 w 2250"/>
                <a:gd name="T27" fmla="*/ 899 h 1630"/>
                <a:gd name="T28" fmla="*/ 2237 w 2250"/>
                <a:gd name="T29" fmla="*/ 980 h 1630"/>
                <a:gd name="T30" fmla="*/ 2205 w 2250"/>
                <a:gd name="T31" fmla="*/ 1052 h 1630"/>
                <a:gd name="T32" fmla="*/ 2153 w 2250"/>
                <a:gd name="T33" fmla="*/ 1111 h 1630"/>
                <a:gd name="T34" fmla="*/ 2086 w 2250"/>
                <a:gd name="T35" fmla="*/ 1155 h 1630"/>
                <a:gd name="T36" fmla="*/ 2010 w 2250"/>
                <a:gd name="T37" fmla="*/ 1178 h 1630"/>
                <a:gd name="T38" fmla="*/ 1929 w 2250"/>
                <a:gd name="T39" fmla="*/ 1178 h 1630"/>
                <a:gd name="T40" fmla="*/ 1855 w 2250"/>
                <a:gd name="T41" fmla="*/ 1157 h 1630"/>
                <a:gd name="T42" fmla="*/ 1823 w 2250"/>
                <a:gd name="T43" fmla="*/ 1187 h 1630"/>
                <a:gd name="T44" fmla="*/ 1519 w 2250"/>
                <a:gd name="T45" fmla="*/ 1433 h 1630"/>
                <a:gd name="T46" fmla="*/ 1506 w 2250"/>
                <a:gd name="T47" fmla="*/ 1502 h 1630"/>
                <a:gd name="T48" fmla="*/ 1473 w 2250"/>
                <a:gd name="T49" fmla="*/ 1560 h 1630"/>
                <a:gd name="T50" fmla="*/ 1421 w 2250"/>
                <a:gd name="T51" fmla="*/ 1604 h 1630"/>
                <a:gd name="T52" fmla="*/ 1357 w 2250"/>
                <a:gd name="T53" fmla="*/ 1627 h 1630"/>
                <a:gd name="T54" fmla="*/ 1154 w 2250"/>
                <a:gd name="T55" fmla="*/ 1630 h 1630"/>
                <a:gd name="T56" fmla="*/ 1086 w 2250"/>
                <a:gd name="T57" fmla="*/ 1618 h 1630"/>
                <a:gd name="T58" fmla="*/ 1029 w 2250"/>
                <a:gd name="T59" fmla="*/ 1587 h 1630"/>
                <a:gd name="T60" fmla="*/ 987 w 2250"/>
                <a:gd name="T61" fmla="*/ 1538 h 1630"/>
                <a:gd name="T62" fmla="*/ 961 w 2250"/>
                <a:gd name="T63" fmla="*/ 1477 h 1630"/>
                <a:gd name="T64" fmla="*/ 489 w 2250"/>
                <a:gd name="T65" fmla="*/ 1305 h 1630"/>
                <a:gd name="T66" fmla="*/ 432 w 2250"/>
                <a:gd name="T67" fmla="*/ 1337 h 1630"/>
                <a:gd name="T68" fmla="*/ 365 w 2250"/>
                <a:gd name="T69" fmla="*/ 1349 h 1630"/>
                <a:gd name="T70" fmla="*/ 162 w 2250"/>
                <a:gd name="T71" fmla="*/ 1346 h 1630"/>
                <a:gd name="T72" fmla="*/ 98 w 2250"/>
                <a:gd name="T73" fmla="*/ 1323 h 1630"/>
                <a:gd name="T74" fmla="*/ 46 w 2250"/>
                <a:gd name="T75" fmla="*/ 1279 h 1630"/>
                <a:gd name="T76" fmla="*/ 13 w 2250"/>
                <a:gd name="T77" fmla="*/ 1221 h 1630"/>
                <a:gd name="T78" fmla="*/ 0 w 2250"/>
                <a:gd name="T79" fmla="*/ 1153 h 1630"/>
                <a:gd name="T80" fmla="*/ 3 w 2250"/>
                <a:gd name="T81" fmla="*/ 949 h 1630"/>
                <a:gd name="T82" fmla="*/ 27 w 2250"/>
                <a:gd name="T83" fmla="*/ 884 h 1630"/>
                <a:gd name="T84" fmla="*/ 71 w 2250"/>
                <a:gd name="T85" fmla="*/ 833 h 1630"/>
                <a:gd name="T86" fmla="*/ 129 w 2250"/>
                <a:gd name="T87" fmla="*/ 800 h 1630"/>
                <a:gd name="T88" fmla="*/ 198 w 2250"/>
                <a:gd name="T89" fmla="*/ 787 h 1630"/>
                <a:gd name="T90" fmla="*/ 395 w 2250"/>
                <a:gd name="T91" fmla="*/ 789 h 1630"/>
                <a:gd name="T92" fmla="*/ 450 w 2250"/>
                <a:gd name="T93" fmla="*/ 806 h 1630"/>
                <a:gd name="T94" fmla="*/ 619 w 2250"/>
                <a:gd name="T95" fmla="*/ 702 h 1630"/>
                <a:gd name="T96" fmla="*/ 632 w 2250"/>
                <a:gd name="T97" fmla="*/ 634 h 1630"/>
                <a:gd name="T98" fmla="*/ 665 w 2250"/>
                <a:gd name="T99" fmla="*/ 576 h 1630"/>
                <a:gd name="T100" fmla="*/ 716 w 2250"/>
                <a:gd name="T101" fmla="*/ 532 h 1630"/>
                <a:gd name="T102" fmla="*/ 781 w 2250"/>
                <a:gd name="T103" fmla="*/ 509 h 1630"/>
                <a:gd name="T104" fmla="*/ 924 w 2250"/>
                <a:gd name="T105" fmla="*/ 506 h 1630"/>
                <a:gd name="T106" fmla="*/ 1069 w 2250"/>
                <a:gd name="T107" fmla="*/ 196 h 1630"/>
                <a:gd name="T108" fmla="*/ 1081 w 2250"/>
                <a:gd name="T109" fmla="*/ 128 h 1630"/>
                <a:gd name="T110" fmla="*/ 1115 w 2250"/>
                <a:gd name="T111" fmla="*/ 70 h 1630"/>
                <a:gd name="T112" fmla="*/ 1166 w 2250"/>
                <a:gd name="T113" fmla="*/ 26 h 1630"/>
                <a:gd name="T114" fmla="*/ 1231 w 2250"/>
                <a:gd name="T115" fmla="*/ 3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0" h="1630">
                  <a:moveTo>
                    <a:pt x="1265" y="0"/>
                  </a:moveTo>
                  <a:lnTo>
                    <a:pt x="1435" y="0"/>
                  </a:lnTo>
                  <a:lnTo>
                    <a:pt x="1469" y="3"/>
                  </a:lnTo>
                  <a:lnTo>
                    <a:pt x="1503" y="13"/>
                  </a:lnTo>
                  <a:lnTo>
                    <a:pt x="1534" y="26"/>
                  </a:lnTo>
                  <a:lnTo>
                    <a:pt x="1561" y="46"/>
                  </a:lnTo>
                  <a:lnTo>
                    <a:pt x="1585" y="70"/>
                  </a:lnTo>
                  <a:lnTo>
                    <a:pt x="1605" y="97"/>
                  </a:lnTo>
                  <a:lnTo>
                    <a:pt x="1618" y="128"/>
                  </a:lnTo>
                  <a:lnTo>
                    <a:pt x="1628" y="162"/>
                  </a:lnTo>
                  <a:lnTo>
                    <a:pt x="1631" y="196"/>
                  </a:lnTo>
                  <a:lnTo>
                    <a:pt x="1631" y="323"/>
                  </a:lnTo>
                  <a:lnTo>
                    <a:pt x="1893" y="585"/>
                  </a:lnTo>
                  <a:lnTo>
                    <a:pt x="1908" y="603"/>
                  </a:lnTo>
                  <a:lnTo>
                    <a:pt x="1917" y="623"/>
                  </a:lnTo>
                  <a:lnTo>
                    <a:pt x="1943" y="620"/>
                  </a:lnTo>
                  <a:lnTo>
                    <a:pt x="1968" y="618"/>
                  </a:lnTo>
                  <a:lnTo>
                    <a:pt x="2010" y="621"/>
                  </a:lnTo>
                  <a:lnTo>
                    <a:pt x="2049" y="631"/>
                  </a:lnTo>
                  <a:lnTo>
                    <a:pt x="2086" y="644"/>
                  </a:lnTo>
                  <a:lnTo>
                    <a:pt x="2121" y="663"/>
                  </a:lnTo>
                  <a:lnTo>
                    <a:pt x="2153" y="688"/>
                  </a:lnTo>
                  <a:lnTo>
                    <a:pt x="2180" y="715"/>
                  </a:lnTo>
                  <a:lnTo>
                    <a:pt x="2205" y="747"/>
                  </a:lnTo>
                  <a:lnTo>
                    <a:pt x="2224" y="781"/>
                  </a:lnTo>
                  <a:lnTo>
                    <a:pt x="2237" y="819"/>
                  </a:lnTo>
                  <a:lnTo>
                    <a:pt x="2247" y="858"/>
                  </a:lnTo>
                  <a:lnTo>
                    <a:pt x="2250" y="899"/>
                  </a:lnTo>
                  <a:lnTo>
                    <a:pt x="2247" y="941"/>
                  </a:lnTo>
                  <a:lnTo>
                    <a:pt x="2237" y="980"/>
                  </a:lnTo>
                  <a:lnTo>
                    <a:pt x="2224" y="1018"/>
                  </a:lnTo>
                  <a:lnTo>
                    <a:pt x="2205" y="1052"/>
                  </a:lnTo>
                  <a:lnTo>
                    <a:pt x="2180" y="1084"/>
                  </a:lnTo>
                  <a:lnTo>
                    <a:pt x="2153" y="1111"/>
                  </a:lnTo>
                  <a:lnTo>
                    <a:pt x="2121" y="1136"/>
                  </a:lnTo>
                  <a:lnTo>
                    <a:pt x="2086" y="1155"/>
                  </a:lnTo>
                  <a:lnTo>
                    <a:pt x="2049" y="1168"/>
                  </a:lnTo>
                  <a:lnTo>
                    <a:pt x="2010" y="1178"/>
                  </a:lnTo>
                  <a:lnTo>
                    <a:pt x="1968" y="1181"/>
                  </a:lnTo>
                  <a:lnTo>
                    <a:pt x="1929" y="1178"/>
                  </a:lnTo>
                  <a:lnTo>
                    <a:pt x="1891" y="1169"/>
                  </a:lnTo>
                  <a:lnTo>
                    <a:pt x="1855" y="1157"/>
                  </a:lnTo>
                  <a:lnTo>
                    <a:pt x="1840" y="1174"/>
                  </a:lnTo>
                  <a:lnTo>
                    <a:pt x="1823" y="1187"/>
                  </a:lnTo>
                  <a:lnTo>
                    <a:pt x="1519" y="1374"/>
                  </a:lnTo>
                  <a:lnTo>
                    <a:pt x="1519" y="1433"/>
                  </a:lnTo>
                  <a:lnTo>
                    <a:pt x="1516" y="1469"/>
                  </a:lnTo>
                  <a:lnTo>
                    <a:pt x="1506" y="1502"/>
                  </a:lnTo>
                  <a:lnTo>
                    <a:pt x="1492" y="1533"/>
                  </a:lnTo>
                  <a:lnTo>
                    <a:pt x="1473" y="1560"/>
                  </a:lnTo>
                  <a:lnTo>
                    <a:pt x="1448" y="1585"/>
                  </a:lnTo>
                  <a:lnTo>
                    <a:pt x="1421" y="1604"/>
                  </a:lnTo>
                  <a:lnTo>
                    <a:pt x="1390" y="1618"/>
                  </a:lnTo>
                  <a:lnTo>
                    <a:pt x="1357" y="1627"/>
                  </a:lnTo>
                  <a:lnTo>
                    <a:pt x="1321" y="1630"/>
                  </a:lnTo>
                  <a:lnTo>
                    <a:pt x="1154" y="1630"/>
                  </a:lnTo>
                  <a:lnTo>
                    <a:pt x="1119" y="1628"/>
                  </a:lnTo>
                  <a:lnTo>
                    <a:pt x="1086" y="1618"/>
                  </a:lnTo>
                  <a:lnTo>
                    <a:pt x="1056" y="1605"/>
                  </a:lnTo>
                  <a:lnTo>
                    <a:pt x="1029" y="1587"/>
                  </a:lnTo>
                  <a:lnTo>
                    <a:pt x="1006" y="1563"/>
                  </a:lnTo>
                  <a:lnTo>
                    <a:pt x="987" y="1538"/>
                  </a:lnTo>
                  <a:lnTo>
                    <a:pt x="971" y="1508"/>
                  </a:lnTo>
                  <a:lnTo>
                    <a:pt x="961" y="1477"/>
                  </a:lnTo>
                  <a:lnTo>
                    <a:pt x="957" y="1442"/>
                  </a:lnTo>
                  <a:lnTo>
                    <a:pt x="489" y="1305"/>
                  </a:lnTo>
                  <a:lnTo>
                    <a:pt x="463" y="1324"/>
                  </a:lnTo>
                  <a:lnTo>
                    <a:pt x="432" y="1337"/>
                  </a:lnTo>
                  <a:lnTo>
                    <a:pt x="400" y="1346"/>
                  </a:lnTo>
                  <a:lnTo>
                    <a:pt x="365" y="1349"/>
                  </a:lnTo>
                  <a:lnTo>
                    <a:pt x="198" y="1349"/>
                  </a:lnTo>
                  <a:lnTo>
                    <a:pt x="162" y="1346"/>
                  </a:lnTo>
                  <a:lnTo>
                    <a:pt x="129" y="1337"/>
                  </a:lnTo>
                  <a:lnTo>
                    <a:pt x="98" y="1323"/>
                  </a:lnTo>
                  <a:lnTo>
                    <a:pt x="71" y="1303"/>
                  </a:lnTo>
                  <a:lnTo>
                    <a:pt x="46" y="1279"/>
                  </a:lnTo>
                  <a:lnTo>
                    <a:pt x="27" y="1252"/>
                  </a:lnTo>
                  <a:lnTo>
                    <a:pt x="13" y="1221"/>
                  </a:lnTo>
                  <a:lnTo>
                    <a:pt x="3" y="1187"/>
                  </a:lnTo>
                  <a:lnTo>
                    <a:pt x="0" y="1153"/>
                  </a:lnTo>
                  <a:lnTo>
                    <a:pt x="0" y="983"/>
                  </a:lnTo>
                  <a:lnTo>
                    <a:pt x="3" y="949"/>
                  </a:lnTo>
                  <a:lnTo>
                    <a:pt x="13" y="915"/>
                  </a:lnTo>
                  <a:lnTo>
                    <a:pt x="27" y="884"/>
                  </a:lnTo>
                  <a:lnTo>
                    <a:pt x="46" y="857"/>
                  </a:lnTo>
                  <a:lnTo>
                    <a:pt x="71" y="833"/>
                  </a:lnTo>
                  <a:lnTo>
                    <a:pt x="98" y="813"/>
                  </a:lnTo>
                  <a:lnTo>
                    <a:pt x="129" y="800"/>
                  </a:lnTo>
                  <a:lnTo>
                    <a:pt x="162" y="790"/>
                  </a:lnTo>
                  <a:lnTo>
                    <a:pt x="198" y="787"/>
                  </a:lnTo>
                  <a:lnTo>
                    <a:pt x="365" y="787"/>
                  </a:lnTo>
                  <a:lnTo>
                    <a:pt x="395" y="789"/>
                  </a:lnTo>
                  <a:lnTo>
                    <a:pt x="424" y="795"/>
                  </a:lnTo>
                  <a:lnTo>
                    <a:pt x="450" y="806"/>
                  </a:lnTo>
                  <a:lnTo>
                    <a:pt x="619" y="730"/>
                  </a:lnTo>
                  <a:lnTo>
                    <a:pt x="619" y="702"/>
                  </a:lnTo>
                  <a:lnTo>
                    <a:pt x="622" y="668"/>
                  </a:lnTo>
                  <a:lnTo>
                    <a:pt x="632" y="634"/>
                  </a:lnTo>
                  <a:lnTo>
                    <a:pt x="645" y="603"/>
                  </a:lnTo>
                  <a:lnTo>
                    <a:pt x="665" y="576"/>
                  </a:lnTo>
                  <a:lnTo>
                    <a:pt x="689" y="552"/>
                  </a:lnTo>
                  <a:lnTo>
                    <a:pt x="716" y="532"/>
                  </a:lnTo>
                  <a:lnTo>
                    <a:pt x="747" y="519"/>
                  </a:lnTo>
                  <a:lnTo>
                    <a:pt x="781" y="509"/>
                  </a:lnTo>
                  <a:lnTo>
                    <a:pt x="815" y="506"/>
                  </a:lnTo>
                  <a:lnTo>
                    <a:pt x="924" y="506"/>
                  </a:lnTo>
                  <a:lnTo>
                    <a:pt x="1069" y="343"/>
                  </a:lnTo>
                  <a:lnTo>
                    <a:pt x="1069" y="196"/>
                  </a:lnTo>
                  <a:lnTo>
                    <a:pt x="1072" y="162"/>
                  </a:lnTo>
                  <a:lnTo>
                    <a:pt x="1081" y="128"/>
                  </a:lnTo>
                  <a:lnTo>
                    <a:pt x="1095" y="97"/>
                  </a:lnTo>
                  <a:lnTo>
                    <a:pt x="1115" y="70"/>
                  </a:lnTo>
                  <a:lnTo>
                    <a:pt x="1139" y="46"/>
                  </a:lnTo>
                  <a:lnTo>
                    <a:pt x="1166" y="26"/>
                  </a:lnTo>
                  <a:lnTo>
                    <a:pt x="1197" y="13"/>
                  </a:lnTo>
                  <a:lnTo>
                    <a:pt x="1231" y="3"/>
                  </a:lnTo>
                  <a:lnTo>
                    <a:pt x="1265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96" name="Freeform 49">
              <a:extLst>
                <a:ext uri="{FF2B5EF4-FFF2-40B4-BE49-F238E27FC236}">
                  <a16:creationId xmlns:a16="http://schemas.microsoft.com/office/drawing/2014/main" id="{8C06AAD9-269E-C04B-8D65-ABC0AF153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287" y="4236440"/>
              <a:ext cx="428386" cy="352581"/>
            </a:xfrm>
            <a:custGeom>
              <a:avLst/>
              <a:gdLst>
                <a:gd name="T0" fmla="*/ 1322 w 1701"/>
                <a:gd name="T1" fmla="*/ 0 h 1406"/>
                <a:gd name="T2" fmla="*/ 1364 w 1701"/>
                <a:gd name="T3" fmla="*/ 12 h 1406"/>
                <a:gd name="T4" fmla="*/ 1394 w 1701"/>
                <a:gd name="T5" fmla="*/ 42 h 1406"/>
                <a:gd name="T6" fmla="*/ 1406 w 1701"/>
                <a:gd name="T7" fmla="*/ 84 h 1406"/>
                <a:gd name="T8" fmla="*/ 1405 w 1701"/>
                <a:gd name="T9" fmla="*/ 256 h 1406"/>
                <a:gd name="T10" fmla="*/ 1701 w 1701"/>
                <a:gd name="T11" fmla="*/ 554 h 1406"/>
                <a:gd name="T12" fmla="*/ 1644 w 1701"/>
                <a:gd name="T13" fmla="*/ 603 h 1406"/>
                <a:gd name="T14" fmla="*/ 1326 w 1701"/>
                <a:gd name="T15" fmla="*/ 337 h 1406"/>
                <a:gd name="T16" fmla="*/ 1322 w 1701"/>
                <a:gd name="T17" fmla="*/ 338 h 1406"/>
                <a:gd name="T18" fmla="*/ 954 w 1701"/>
                <a:gd name="T19" fmla="*/ 573 h 1406"/>
                <a:gd name="T20" fmla="*/ 956 w 1701"/>
                <a:gd name="T21" fmla="*/ 636 h 1406"/>
                <a:gd name="T22" fmla="*/ 1581 w 1701"/>
                <a:gd name="T23" fmla="*/ 730 h 1406"/>
                <a:gd name="T24" fmla="*/ 1574 w 1701"/>
                <a:gd name="T25" fmla="*/ 787 h 1406"/>
                <a:gd name="T26" fmla="*/ 1577 w 1701"/>
                <a:gd name="T27" fmla="*/ 814 h 1406"/>
                <a:gd name="T28" fmla="*/ 956 w 1701"/>
                <a:gd name="T29" fmla="*/ 760 h 1406"/>
                <a:gd name="T30" fmla="*/ 944 w 1701"/>
                <a:gd name="T31" fmla="*/ 802 h 1406"/>
                <a:gd name="T32" fmla="*/ 914 w 1701"/>
                <a:gd name="T33" fmla="*/ 832 h 1406"/>
                <a:gd name="T34" fmla="*/ 872 w 1701"/>
                <a:gd name="T35" fmla="*/ 844 h 1406"/>
                <a:gd name="T36" fmla="*/ 681 w 1701"/>
                <a:gd name="T37" fmla="*/ 841 h 1406"/>
                <a:gd name="T38" fmla="*/ 646 w 1701"/>
                <a:gd name="T39" fmla="*/ 822 h 1406"/>
                <a:gd name="T40" fmla="*/ 337 w 1701"/>
                <a:gd name="T41" fmla="*/ 941 h 1406"/>
                <a:gd name="T42" fmla="*/ 959 w 1701"/>
                <a:gd name="T43" fmla="*/ 1130 h 1406"/>
                <a:gd name="T44" fmla="*/ 981 w 1701"/>
                <a:gd name="T45" fmla="*/ 1093 h 1406"/>
                <a:gd name="T46" fmla="*/ 1018 w 1701"/>
                <a:gd name="T47" fmla="*/ 1071 h 1406"/>
                <a:gd name="T48" fmla="*/ 1208 w 1701"/>
                <a:gd name="T49" fmla="*/ 1069 h 1406"/>
                <a:gd name="T50" fmla="*/ 1245 w 1701"/>
                <a:gd name="T51" fmla="*/ 1077 h 1406"/>
                <a:gd name="T52" fmla="*/ 1592 w 1701"/>
                <a:gd name="T53" fmla="*/ 883 h 1406"/>
                <a:gd name="T54" fmla="*/ 1627 w 1701"/>
                <a:gd name="T55" fmla="*/ 951 h 1406"/>
                <a:gd name="T56" fmla="*/ 1293 w 1701"/>
                <a:gd name="T57" fmla="*/ 1199 h 1406"/>
                <a:gd name="T58" fmla="*/ 1290 w 1701"/>
                <a:gd name="T59" fmla="*/ 1344 h 1406"/>
                <a:gd name="T60" fmla="*/ 1269 w 1701"/>
                <a:gd name="T61" fmla="*/ 1382 h 1406"/>
                <a:gd name="T62" fmla="*/ 1232 w 1701"/>
                <a:gd name="T63" fmla="*/ 1403 h 1406"/>
                <a:gd name="T64" fmla="*/ 1041 w 1701"/>
                <a:gd name="T65" fmla="*/ 1406 h 1406"/>
                <a:gd name="T66" fmla="*/ 997 w 1701"/>
                <a:gd name="T67" fmla="*/ 1394 h 1406"/>
                <a:gd name="T68" fmla="*/ 968 w 1701"/>
                <a:gd name="T69" fmla="*/ 1364 h 1406"/>
                <a:gd name="T70" fmla="*/ 956 w 1701"/>
                <a:gd name="T71" fmla="*/ 1321 h 1406"/>
                <a:gd name="T72" fmla="*/ 334 w 1701"/>
                <a:gd name="T73" fmla="*/ 1064 h 1406"/>
                <a:gd name="T74" fmla="*/ 312 w 1701"/>
                <a:gd name="T75" fmla="*/ 1101 h 1406"/>
                <a:gd name="T76" fmla="*/ 276 w 1701"/>
                <a:gd name="T77" fmla="*/ 1122 h 1406"/>
                <a:gd name="T78" fmla="*/ 85 w 1701"/>
                <a:gd name="T79" fmla="*/ 1125 h 1406"/>
                <a:gd name="T80" fmla="*/ 41 w 1701"/>
                <a:gd name="T81" fmla="*/ 1113 h 1406"/>
                <a:gd name="T82" fmla="*/ 12 w 1701"/>
                <a:gd name="T83" fmla="*/ 1083 h 1406"/>
                <a:gd name="T84" fmla="*/ 0 w 1701"/>
                <a:gd name="T85" fmla="*/ 1041 h 1406"/>
                <a:gd name="T86" fmla="*/ 3 w 1701"/>
                <a:gd name="T87" fmla="*/ 849 h 1406"/>
                <a:gd name="T88" fmla="*/ 24 w 1701"/>
                <a:gd name="T89" fmla="*/ 812 h 1406"/>
                <a:gd name="T90" fmla="*/ 62 w 1701"/>
                <a:gd name="T91" fmla="*/ 790 h 1406"/>
                <a:gd name="T92" fmla="*/ 252 w 1701"/>
                <a:gd name="T93" fmla="*/ 787 h 1406"/>
                <a:gd name="T94" fmla="*/ 293 w 1701"/>
                <a:gd name="T95" fmla="*/ 798 h 1406"/>
                <a:gd name="T96" fmla="*/ 322 w 1701"/>
                <a:gd name="T97" fmla="*/ 824 h 1406"/>
                <a:gd name="T98" fmla="*/ 618 w 1701"/>
                <a:gd name="T99" fmla="*/ 590 h 1406"/>
                <a:gd name="T100" fmla="*/ 630 w 1701"/>
                <a:gd name="T101" fmla="*/ 548 h 1406"/>
                <a:gd name="T102" fmla="*/ 660 w 1701"/>
                <a:gd name="T103" fmla="*/ 518 h 1406"/>
                <a:gd name="T104" fmla="*/ 702 w 1701"/>
                <a:gd name="T105" fmla="*/ 506 h 1406"/>
                <a:gd name="T106" fmla="*/ 1070 w 1701"/>
                <a:gd name="T107" fmla="*/ 271 h 1406"/>
                <a:gd name="T108" fmla="*/ 1068 w 1701"/>
                <a:gd name="T109" fmla="*/ 84 h 1406"/>
                <a:gd name="T110" fmla="*/ 1080 w 1701"/>
                <a:gd name="T111" fmla="*/ 42 h 1406"/>
                <a:gd name="T112" fmla="*/ 1110 w 1701"/>
                <a:gd name="T113" fmla="*/ 12 h 1406"/>
                <a:gd name="T114" fmla="*/ 1152 w 1701"/>
                <a:gd name="T115" fmla="*/ 0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1" h="1406">
                  <a:moveTo>
                    <a:pt x="1152" y="0"/>
                  </a:moveTo>
                  <a:lnTo>
                    <a:pt x="1322" y="0"/>
                  </a:lnTo>
                  <a:lnTo>
                    <a:pt x="1344" y="3"/>
                  </a:lnTo>
                  <a:lnTo>
                    <a:pt x="1364" y="12"/>
                  </a:lnTo>
                  <a:lnTo>
                    <a:pt x="1381" y="25"/>
                  </a:lnTo>
                  <a:lnTo>
                    <a:pt x="1394" y="42"/>
                  </a:lnTo>
                  <a:lnTo>
                    <a:pt x="1403" y="62"/>
                  </a:lnTo>
                  <a:lnTo>
                    <a:pt x="1406" y="84"/>
                  </a:lnTo>
                  <a:lnTo>
                    <a:pt x="1406" y="254"/>
                  </a:lnTo>
                  <a:lnTo>
                    <a:pt x="1405" y="256"/>
                  </a:lnTo>
                  <a:lnTo>
                    <a:pt x="1405" y="258"/>
                  </a:lnTo>
                  <a:lnTo>
                    <a:pt x="1701" y="554"/>
                  </a:lnTo>
                  <a:lnTo>
                    <a:pt x="1670" y="576"/>
                  </a:lnTo>
                  <a:lnTo>
                    <a:pt x="1644" y="603"/>
                  </a:lnTo>
                  <a:lnTo>
                    <a:pt x="1622" y="633"/>
                  </a:lnTo>
                  <a:lnTo>
                    <a:pt x="1326" y="337"/>
                  </a:lnTo>
                  <a:lnTo>
                    <a:pt x="1324" y="337"/>
                  </a:lnTo>
                  <a:lnTo>
                    <a:pt x="1322" y="338"/>
                  </a:lnTo>
                  <a:lnTo>
                    <a:pt x="1162" y="338"/>
                  </a:lnTo>
                  <a:lnTo>
                    <a:pt x="954" y="573"/>
                  </a:lnTo>
                  <a:lnTo>
                    <a:pt x="956" y="590"/>
                  </a:lnTo>
                  <a:lnTo>
                    <a:pt x="956" y="636"/>
                  </a:lnTo>
                  <a:lnTo>
                    <a:pt x="1589" y="702"/>
                  </a:lnTo>
                  <a:lnTo>
                    <a:pt x="1581" y="730"/>
                  </a:lnTo>
                  <a:lnTo>
                    <a:pt x="1576" y="758"/>
                  </a:lnTo>
                  <a:lnTo>
                    <a:pt x="1574" y="787"/>
                  </a:lnTo>
                  <a:lnTo>
                    <a:pt x="1575" y="801"/>
                  </a:lnTo>
                  <a:lnTo>
                    <a:pt x="1577" y="814"/>
                  </a:lnTo>
                  <a:lnTo>
                    <a:pt x="956" y="749"/>
                  </a:lnTo>
                  <a:lnTo>
                    <a:pt x="956" y="760"/>
                  </a:lnTo>
                  <a:lnTo>
                    <a:pt x="953" y="782"/>
                  </a:lnTo>
                  <a:lnTo>
                    <a:pt x="944" y="802"/>
                  </a:lnTo>
                  <a:lnTo>
                    <a:pt x="931" y="819"/>
                  </a:lnTo>
                  <a:lnTo>
                    <a:pt x="914" y="832"/>
                  </a:lnTo>
                  <a:lnTo>
                    <a:pt x="894" y="841"/>
                  </a:lnTo>
                  <a:lnTo>
                    <a:pt x="872" y="844"/>
                  </a:lnTo>
                  <a:lnTo>
                    <a:pt x="702" y="844"/>
                  </a:lnTo>
                  <a:lnTo>
                    <a:pt x="681" y="841"/>
                  </a:lnTo>
                  <a:lnTo>
                    <a:pt x="662" y="833"/>
                  </a:lnTo>
                  <a:lnTo>
                    <a:pt x="646" y="822"/>
                  </a:lnTo>
                  <a:lnTo>
                    <a:pt x="633" y="807"/>
                  </a:lnTo>
                  <a:lnTo>
                    <a:pt x="337" y="941"/>
                  </a:lnTo>
                  <a:lnTo>
                    <a:pt x="337" y="948"/>
                  </a:lnTo>
                  <a:lnTo>
                    <a:pt x="959" y="1130"/>
                  </a:lnTo>
                  <a:lnTo>
                    <a:pt x="968" y="1110"/>
                  </a:lnTo>
                  <a:lnTo>
                    <a:pt x="981" y="1093"/>
                  </a:lnTo>
                  <a:lnTo>
                    <a:pt x="998" y="1080"/>
                  </a:lnTo>
                  <a:lnTo>
                    <a:pt x="1018" y="1071"/>
                  </a:lnTo>
                  <a:lnTo>
                    <a:pt x="1041" y="1069"/>
                  </a:lnTo>
                  <a:lnTo>
                    <a:pt x="1208" y="1069"/>
                  </a:lnTo>
                  <a:lnTo>
                    <a:pt x="1227" y="1071"/>
                  </a:lnTo>
                  <a:lnTo>
                    <a:pt x="1245" y="1077"/>
                  </a:lnTo>
                  <a:lnTo>
                    <a:pt x="1261" y="1087"/>
                  </a:lnTo>
                  <a:lnTo>
                    <a:pt x="1592" y="883"/>
                  </a:lnTo>
                  <a:lnTo>
                    <a:pt x="1608" y="918"/>
                  </a:lnTo>
                  <a:lnTo>
                    <a:pt x="1627" y="951"/>
                  </a:lnTo>
                  <a:lnTo>
                    <a:pt x="1651" y="979"/>
                  </a:lnTo>
                  <a:lnTo>
                    <a:pt x="1293" y="1199"/>
                  </a:lnTo>
                  <a:lnTo>
                    <a:pt x="1293" y="1321"/>
                  </a:lnTo>
                  <a:lnTo>
                    <a:pt x="1290" y="1344"/>
                  </a:lnTo>
                  <a:lnTo>
                    <a:pt x="1281" y="1364"/>
                  </a:lnTo>
                  <a:lnTo>
                    <a:pt x="1269" y="1382"/>
                  </a:lnTo>
                  <a:lnTo>
                    <a:pt x="1252" y="1394"/>
                  </a:lnTo>
                  <a:lnTo>
                    <a:pt x="1232" y="1403"/>
                  </a:lnTo>
                  <a:lnTo>
                    <a:pt x="1208" y="1406"/>
                  </a:lnTo>
                  <a:lnTo>
                    <a:pt x="1041" y="1406"/>
                  </a:lnTo>
                  <a:lnTo>
                    <a:pt x="1017" y="1403"/>
                  </a:lnTo>
                  <a:lnTo>
                    <a:pt x="997" y="1394"/>
                  </a:lnTo>
                  <a:lnTo>
                    <a:pt x="980" y="1382"/>
                  </a:lnTo>
                  <a:lnTo>
                    <a:pt x="968" y="1364"/>
                  </a:lnTo>
                  <a:lnTo>
                    <a:pt x="959" y="1344"/>
                  </a:lnTo>
                  <a:lnTo>
                    <a:pt x="956" y="1321"/>
                  </a:lnTo>
                  <a:lnTo>
                    <a:pt x="956" y="1246"/>
                  </a:lnTo>
                  <a:lnTo>
                    <a:pt x="334" y="1064"/>
                  </a:lnTo>
                  <a:lnTo>
                    <a:pt x="325" y="1084"/>
                  </a:lnTo>
                  <a:lnTo>
                    <a:pt x="312" y="1101"/>
                  </a:lnTo>
                  <a:lnTo>
                    <a:pt x="295" y="1113"/>
                  </a:lnTo>
                  <a:lnTo>
                    <a:pt x="276" y="1122"/>
                  </a:lnTo>
                  <a:lnTo>
                    <a:pt x="252" y="1125"/>
                  </a:lnTo>
                  <a:lnTo>
                    <a:pt x="85" y="1125"/>
                  </a:lnTo>
                  <a:lnTo>
                    <a:pt x="62" y="1122"/>
                  </a:lnTo>
                  <a:lnTo>
                    <a:pt x="41" y="1113"/>
                  </a:lnTo>
                  <a:lnTo>
                    <a:pt x="24" y="1100"/>
                  </a:lnTo>
                  <a:lnTo>
                    <a:pt x="12" y="1083"/>
                  </a:lnTo>
                  <a:lnTo>
                    <a:pt x="3" y="1063"/>
                  </a:lnTo>
                  <a:lnTo>
                    <a:pt x="0" y="1041"/>
                  </a:lnTo>
                  <a:lnTo>
                    <a:pt x="0" y="871"/>
                  </a:lnTo>
                  <a:lnTo>
                    <a:pt x="3" y="849"/>
                  </a:lnTo>
                  <a:lnTo>
                    <a:pt x="12" y="829"/>
                  </a:lnTo>
                  <a:lnTo>
                    <a:pt x="24" y="812"/>
                  </a:lnTo>
                  <a:lnTo>
                    <a:pt x="41" y="799"/>
                  </a:lnTo>
                  <a:lnTo>
                    <a:pt x="62" y="790"/>
                  </a:lnTo>
                  <a:lnTo>
                    <a:pt x="85" y="787"/>
                  </a:lnTo>
                  <a:lnTo>
                    <a:pt x="252" y="787"/>
                  </a:lnTo>
                  <a:lnTo>
                    <a:pt x="274" y="790"/>
                  </a:lnTo>
                  <a:lnTo>
                    <a:pt x="293" y="798"/>
                  </a:lnTo>
                  <a:lnTo>
                    <a:pt x="310" y="809"/>
                  </a:lnTo>
                  <a:lnTo>
                    <a:pt x="322" y="824"/>
                  </a:lnTo>
                  <a:lnTo>
                    <a:pt x="618" y="690"/>
                  </a:lnTo>
                  <a:lnTo>
                    <a:pt x="618" y="590"/>
                  </a:lnTo>
                  <a:lnTo>
                    <a:pt x="621" y="568"/>
                  </a:lnTo>
                  <a:lnTo>
                    <a:pt x="630" y="548"/>
                  </a:lnTo>
                  <a:lnTo>
                    <a:pt x="643" y="531"/>
                  </a:lnTo>
                  <a:lnTo>
                    <a:pt x="660" y="518"/>
                  </a:lnTo>
                  <a:lnTo>
                    <a:pt x="680" y="509"/>
                  </a:lnTo>
                  <a:lnTo>
                    <a:pt x="702" y="506"/>
                  </a:lnTo>
                  <a:lnTo>
                    <a:pt x="862" y="506"/>
                  </a:lnTo>
                  <a:lnTo>
                    <a:pt x="1070" y="271"/>
                  </a:lnTo>
                  <a:lnTo>
                    <a:pt x="1068" y="254"/>
                  </a:lnTo>
                  <a:lnTo>
                    <a:pt x="1068" y="84"/>
                  </a:lnTo>
                  <a:lnTo>
                    <a:pt x="1071" y="62"/>
                  </a:lnTo>
                  <a:lnTo>
                    <a:pt x="1080" y="42"/>
                  </a:lnTo>
                  <a:lnTo>
                    <a:pt x="1093" y="25"/>
                  </a:lnTo>
                  <a:lnTo>
                    <a:pt x="1110" y="12"/>
                  </a:lnTo>
                  <a:lnTo>
                    <a:pt x="1130" y="3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97" name="Freeform 50">
              <a:extLst>
                <a:ext uri="{FF2B5EF4-FFF2-40B4-BE49-F238E27FC236}">
                  <a16:creationId xmlns:a16="http://schemas.microsoft.com/office/drawing/2014/main" id="{21E7F378-AC36-6048-94AC-D8307FB22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147" y="4391576"/>
              <a:ext cx="86382" cy="84619"/>
            </a:xfrm>
            <a:custGeom>
              <a:avLst/>
              <a:gdLst>
                <a:gd name="T0" fmla="*/ 168 w 337"/>
                <a:gd name="T1" fmla="*/ 0 h 337"/>
                <a:gd name="T2" fmla="*/ 199 w 337"/>
                <a:gd name="T3" fmla="*/ 2 h 337"/>
                <a:gd name="T4" fmla="*/ 227 w 337"/>
                <a:gd name="T5" fmla="*/ 11 h 337"/>
                <a:gd name="T6" fmla="*/ 254 w 337"/>
                <a:gd name="T7" fmla="*/ 23 h 337"/>
                <a:gd name="T8" fmla="*/ 277 w 337"/>
                <a:gd name="T9" fmla="*/ 39 h 337"/>
                <a:gd name="T10" fmla="*/ 298 w 337"/>
                <a:gd name="T11" fmla="*/ 60 h 337"/>
                <a:gd name="T12" fmla="*/ 314 w 337"/>
                <a:gd name="T13" fmla="*/ 83 h 337"/>
                <a:gd name="T14" fmla="*/ 326 w 337"/>
                <a:gd name="T15" fmla="*/ 110 h 337"/>
                <a:gd name="T16" fmla="*/ 334 w 337"/>
                <a:gd name="T17" fmla="*/ 138 h 337"/>
                <a:gd name="T18" fmla="*/ 337 w 337"/>
                <a:gd name="T19" fmla="*/ 168 h 337"/>
                <a:gd name="T20" fmla="*/ 334 w 337"/>
                <a:gd name="T21" fmla="*/ 199 h 337"/>
                <a:gd name="T22" fmla="*/ 326 w 337"/>
                <a:gd name="T23" fmla="*/ 227 h 337"/>
                <a:gd name="T24" fmla="*/ 314 w 337"/>
                <a:gd name="T25" fmla="*/ 254 h 337"/>
                <a:gd name="T26" fmla="*/ 298 w 337"/>
                <a:gd name="T27" fmla="*/ 277 h 337"/>
                <a:gd name="T28" fmla="*/ 277 w 337"/>
                <a:gd name="T29" fmla="*/ 298 h 337"/>
                <a:gd name="T30" fmla="*/ 254 w 337"/>
                <a:gd name="T31" fmla="*/ 314 h 337"/>
                <a:gd name="T32" fmla="*/ 227 w 337"/>
                <a:gd name="T33" fmla="*/ 326 h 337"/>
                <a:gd name="T34" fmla="*/ 199 w 337"/>
                <a:gd name="T35" fmla="*/ 335 h 337"/>
                <a:gd name="T36" fmla="*/ 168 w 337"/>
                <a:gd name="T37" fmla="*/ 337 h 337"/>
                <a:gd name="T38" fmla="*/ 138 w 337"/>
                <a:gd name="T39" fmla="*/ 335 h 337"/>
                <a:gd name="T40" fmla="*/ 110 w 337"/>
                <a:gd name="T41" fmla="*/ 326 h 337"/>
                <a:gd name="T42" fmla="*/ 83 w 337"/>
                <a:gd name="T43" fmla="*/ 314 h 337"/>
                <a:gd name="T44" fmla="*/ 60 w 337"/>
                <a:gd name="T45" fmla="*/ 298 h 337"/>
                <a:gd name="T46" fmla="*/ 39 w 337"/>
                <a:gd name="T47" fmla="*/ 277 h 337"/>
                <a:gd name="T48" fmla="*/ 23 w 337"/>
                <a:gd name="T49" fmla="*/ 254 h 337"/>
                <a:gd name="T50" fmla="*/ 11 w 337"/>
                <a:gd name="T51" fmla="*/ 227 h 337"/>
                <a:gd name="T52" fmla="*/ 2 w 337"/>
                <a:gd name="T53" fmla="*/ 199 h 337"/>
                <a:gd name="T54" fmla="*/ 0 w 337"/>
                <a:gd name="T55" fmla="*/ 168 h 337"/>
                <a:gd name="T56" fmla="*/ 2 w 337"/>
                <a:gd name="T57" fmla="*/ 138 h 337"/>
                <a:gd name="T58" fmla="*/ 11 w 337"/>
                <a:gd name="T59" fmla="*/ 110 h 337"/>
                <a:gd name="T60" fmla="*/ 23 w 337"/>
                <a:gd name="T61" fmla="*/ 83 h 337"/>
                <a:gd name="T62" fmla="*/ 39 w 337"/>
                <a:gd name="T63" fmla="*/ 60 h 337"/>
                <a:gd name="T64" fmla="*/ 60 w 337"/>
                <a:gd name="T65" fmla="*/ 39 h 337"/>
                <a:gd name="T66" fmla="*/ 83 w 337"/>
                <a:gd name="T67" fmla="*/ 23 h 337"/>
                <a:gd name="T68" fmla="*/ 110 w 337"/>
                <a:gd name="T69" fmla="*/ 11 h 337"/>
                <a:gd name="T70" fmla="*/ 138 w 337"/>
                <a:gd name="T71" fmla="*/ 2 h 337"/>
                <a:gd name="T72" fmla="*/ 168 w 337"/>
                <a:gd name="T7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7" h="337">
                  <a:moveTo>
                    <a:pt x="168" y="0"/>
                  </a:moveTo>
                  <a:lnTo>
                    <a:pt x="199" y="2"/>
                  </a:lnTo>
                  <a:lnTo>
                    <a:pt x="227" y="11"/>
                  </a:lnTo>
                  <a:lnTo>
                    <a:pt x="254" y="23"/>
                  </a:lnTo>
                  <a:lnTo>
                    <a:pt x="277" y="39"/>
                  </a:lnTo>
                  <a:lnTo>
                    <a:pt x="298" y="60"/>
                  </a:lnTo>
                  <a:lnTo>
                    <a:pt x="314" y="83"/>
                  </a:lnTo>
                  <a:lnTo>
                    <a:pt x="326" y="110"/>
                  </a:lnTo>
                  <a:lnTo>
                    <a:pt x="334" y="138"/>
                  </a:lnTo>
                  <a:lnTo>
                    <a:pt x="337" y="168"/>
                  </a:lnTo>
                  <a:lnTo>
                    <a:pt x="334" y="199"/>
                  </a:lnTo>
                  <a:lnTo>
                    <a:pt x="326" y="227"/>
                  </a:lnTo>
                  <a:lnTo>
                    <a:pt x="314" y="254"/>
                  </a:lnTo>
                  <a:lnTo>
                    <a:pt x="298" y="277"/>
                  </a:lnTo>
                  <a:lnTo>
                    <a:pt x="277" y="298"/>
                  </a:lnTo>
                  <a:lnTo>
                    <a:pt x="254" y="314"/>
                  </a:lnTo>
                  <a:lnTo>
                    <a:pt x="227" y="326"/>
                  </a:lnTo>
                  <a:lnTo>
                    <a:pt x="199" y="335"/>
                  </a:lnTo>
                  <a:lnTo>
                    <a:pt x="168" y="337"/>
                  </a:lnTo>
                  <a:lnTo>
                    <a:pt x="138" y="335"/>
                  </a:lnTo>
                  <a:lnTo>
                    <a:pt x="110" y="326"/>
                  </a:lnTo>
                  <a:lnTo>
                    <a:pt x="83" y="314"/>
                  </a:lnTo>
                  <a:lnTo>
                    <a:pt x="60" y="298"/>
                  </a:lnTo>
                  <a:lnTo>
                    <a:pt x="39" y="277"/>
                  </a:lnTo>
                  <a:lnTo>
                    <a:pt x="23" y="254"/>
                  </a:lnTo>
                  <a:lnTo>
                    <a:pt x="11" y="227"/>
                  </a:lnTo>
                  <a:lnTo>
                    <a:pt x="2" y="199"/>
                  </a:lnTo>
                  <a:lnTo>
                    <a:pt x="0" y="168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3" y="83"/>
                  </a:lnTo>
                  <a:lnTo>
                    <a:pt x="39" y="60"/>
                  </a:lnTo>
                  <a:lnTo>
                    <a:pt x="60" y="39"/>
                  </a:lnTo>
                  <a:lnTo>
                    <a:pt x="83" y="23"/>
                  </a:lnTo>
                  <a:lnTo>
                    <a:pt x="110" y="11"/>
                  </a:lnTo>
                  <a:lnTo>
                    <a:pt x="138" y="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9FC7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3721628-907B-B145-A92F-2C55A923AE82}"/>
              </a:ext>
            </a:extLst>
          </p:cNvPr>
          <p:cNvGrpSpPr/>
          <p:nvPr/>
        </p:nvGrpSpPr>
        <p:grpSpPr>
          <a:xfrm>
            <a:off x="7140389" y="2103299"/>
            <a:ext cx="511042" cy="536435"/>
            <a:chOff x="4725988" y="2128520"/>
            <a:chExt cx="511175" cy="536575"/>
          </a:xfrm>
        </p:grpSpPr>
        <p:sp useBgFill="1">
          <p:nvSpPr>
            <p:cNvPr id="100" name="Freeform 26">
              <a:extLst>
                <a:ext uri="{FF2B5EF4-FFF2-40B4-BE49-F238E27FC236}">
                  <a16:creationId xmlns:a16="http://schemas.microsoft.com/office/drawing/2014/main" id="{8BD8FE6D-6849-FC44-9350-DBA8268E0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2128520"/>
              <a:ext cx="511175" cy="536575"/>
            </a:xfrm>
            <a:custGeom>
              <a:avLst/>
              <a:gdLst>
                <a:gd name="T0" fmla="*/ 2012 w 2252"/>
                <a:gd name="T1" fmla="*/ 0 h 2362"/>
                <a:gd name="T2" fmla="*/ 2088 w 2252"/>
                <a:gd name="T3" fmla="*/ 13 h 2362"/>
                <a:gd name="T4" fmla="*/ 2154 w 2252"/>
                <a:gd name="T5" fmla="*/ 46 h 2362"/>
                <a:gd name="T6" fmla="*/ 2206 w 2252"/>
                <a:gd name="T7" fmla="*/ 98 h 2362"/>
                <a:gd name="T8" fmla="*/ 2241 w 2252"/>
                <a:gd name="T9" fmla="*/ 165 h 2362"/>
                <a:gd name="T10" fmla="*/ 2252 w 2252"/>
                <a:gd name="T11" fmla="*/ 241 h 2362"/>
                <a:gd name="T12" fmla="*/ 2249 w 2252"/>
                <a:gd name="T13" fmla="*/ 1174 h 2362"/>
                <a:gd name="T14" fmla="*/ 2226 w 2252"/>
                <a:gd name="T15" fmla="*/ 1244 h 2362"/>
                <a:gd name="T16" fmla="*/ 2181 w 2252"/>
                <a:gd name="T17" fmla="*/ 1305 h 2362"/>
                <a:gd name="T18" fmla="*/ 2122 w 2252"/>
                <a:gd name="T19" fmla="*/ 1348 h 2362"/>
                <a:gd name="T20" fmla="*/ 2051 w 2252"/>
                <a:gd name="T21" fmla="*/ 1371 h 2362"/>
                <a:gd name="T22" fmla="*/ 1654 w 2252"/>
                <a:gd name="T23" fmla="*/ 1374 h 2362"/>
                <a:gd name="T24" fmla="*/ 1713 w 2252"/>
                <a:gd name="T25" fmla="*/ 1408 h 2362"/>
                <a:gd name="T26" fmla="*/ 1757 w 2252"/>
                <a:gd name="T27" fmla="*/ 1460 h 2362"/>
                <a:gd name="T28" fmla="*/ 1781 w 2252"/>
                <a:gd name="T29" fmla="*/ 1524 h 2362"/>
                <a:gd name="T30" fmla="*/ 1781 w 2252"/>
                <a:gd name="T31" fmla="*/ 1586 h 2362"/>
                <a:gd name="T32" fmla="*/ 1759 w 2252"/>
                <a:gd name="T33" fmla="*/ 1630 h 2362"/>
                <a:gd name="T34" fmla="*/ 1721 w 2252"/>
                <a:gd name="T35" fmla="*/ 1661 h 2362"/>
                <a:gd name="T36" fmla="*/ 1671 w 2252"/>
                <a:gd name="T37" fmla="*/ 1672 h 2362"/>
                <a:gd name="T38" fmla="*/ 1071 w 2252"/>
                <a:gd name="T39" fmla="*/ 1916 h 2362"/>
                <a:gd name="T40" fmla="*/ 1065 w 2252"/>
                <a:gd name="T41" fmla="*/ 1986 h 2362"/>
                <a:gd name="T42" fmla="*/ 1036 w 2252"/>
                <a:gd name="T43" fmla="*/ 2048 h 2362"/>
                <a:gd name="T44" fmla="*/ 991 w 2252"/>
                <a:gd name="T45" fmla="*/ 2100 h 2362"/>
                <a:gd name="T46" fmla="*/ 988 w 2252"/>
                <a:gd name="T47" fmla="*/ 2206 h 2362"/>
                <a:gd name="T48" fmla="*/ 964 w 2252"/>
                <a:gd name="T49" fmla="*/ 2268 h 2362"/>
                <a:gd name="T50" fmla="*/ 923 w 2252"/>
                <a:gd name="T51" fmla="*/ 2317 h 2362"/>
                <a:gd name="T52" fmla="*/ 867 w 2252"/>
                <a:gd name="T53" fmla="*/ 2349 h 2362"/>
                <a:gd name="T54" fmla="*/ 801 w 2252"/>
                <a:gd name="T55" fmla="*/ 2362 h 2362"/>
                <a:gd name="T56" fmla="*/ 237 w 2252"/>
                <a:gd name="T57" fmla="*/ 2359 h 2362"/>
                <a:gd name="T58" fmla="*/ 174 w 2252"/>
                <a:gd name="T59" fmla="*/ 2336 h 2362"/>
                <a:gd name="T60" fmla="*/ 125 w 2252"/>
                <a:gd name="T61" fmla="*/ 2294 h 2362"/>
                <a:gd name="T62" fmla="*/ 92 w 2252"/>
                <a:gd name="T63" fmla="*/ 2238 h 2362"/>
                <a:gd name="T64" fmla="*/ 80 w 2252"/>
                <a:gd name="T65" fmla="*/ 2172 h 2362"/>
                <a:gd name="T66" fmla="*/ 56 w 2252"/>
                <a:gd name="T67" fmla="*/ 2076 h 2362"/>
                <a:gd name="T68" fmla="*/ 18 w 2252"/>
                <a:gd name="T69" fmla="*/ 2019 h 2362"/>
                <a:gd name="T70" fmla="*/ 0 w 2252"/>
                <a:gd name="T71" fmla="*/ 1951 h 2362"/>
                <a:gd name="T72" fmla="*/ 37 w 2252"/>
                <a:gd name="T73" fmla="*/ 1390 h 2362"/>
                <a:gd name="T74" fmla="*/ 53 w 2252"/>
                <a:gd name="T75" fmla="*/ 1309 h 2362"/>
                <a:gd name="T76" fmla="*/ 85 w 2252"/>
                <a:gd name="T77" fmla="*/ 1243 h 2362"/>
                <a:gd name="T78" fmla="*/ 127 w 2252"/>
                <a:gd name="T79" fmla="*/ 1191 h 2362"/>
                <a:gd name="T80" fmla="*/ 177 w 2252"/>
                <a:gd name="T81" fmla="*/ 1150 h 2362"/>
                <a:gd name="T82" fmla="*/ 231 w 2252"/>
                <a:gd name="T83" fmla="*/ 1123 h 2362"/>
                <a:gd name="T84" fmla="*/ 233 w 2252"/>
                <a:gd name="T85" fmla="*/ 1076 h 2362"/>
                <a:gd name="T86" fmla="*/ 199 w 2252"/>
                <a:gd name="T87" fmla="*/ 992 h 2362"/>
                <a:gd name="T88" fmla="*/ 187 w 2252"/>
                <a:gd name="T89" fmla="*/ 899 h 2362"/>
                <a:gd name="T90" fmla="*/ 201 w 2252"/>
                <a:gd name="T91" fmla="*/ 805 h 2362"/>
                <a:gd name="T92" fmla="*/ 239 w 2252"/>
                <a:gd name="T93" fmla="*/ 721 h 2362"/>
                <a:gd name="T94" fmla="*/ 295 w 2252"/>
                <a:gd name="T95" fmla="*/ 651 h 2362"/>
                <a:gd name="T96" fmla="*/ 369 w 2252"/>
                <a:gd name="T97" fmla="*/ 596 h 2362"/>
                <a:gd name="T98" fmla="*/ 410 w 2252"/>
                <a:gd name="T99" fmla="*/ 241 h 2362"/>
                <a:gd name="T100" fmla="*/ 423 w 2252"/>
                <a:gd name="T101" fmla="*/ 165 h 2362"/>
                <a:gd name="T102" fmla="*/ 456 w 2252"/>
                <a:gd name="T103" fmla="*/ 98 h 2362"/>
                <a:gd name="T104" fmla="*/ 508 w 2252"/>
                <a:gd name="T105" fmla="*/ 46 h 2362"/>
                <a:gd name="T106" fmla="*/ 574 w 2252"/>
                <a:gd name="T107" fmla="*/ 13 h 2362"/>
                <a:gd name="T108" fmla="*/ 650 w 2252"/>
                <a:gd name="T109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52" h="2362">
                  <a:moveTo>
                    <a:pt x="650" y="0"/>
                  </a:moveTo>
                  <a:lnTo>
                    <a:pt x="2012" y="0"/>
                  </a:lnTo>
                  <a:lnTo>
                    <a:pt x="2051" y="3"/>
                  </a:lnTo>
                  <a:lnTo>
                    <a:pt x="2088" y="13"/>
                  </a:lnTo>
                  <a:lnTo>
                    <a:pt x="2122" y="27"/>
                  </a:lnTo>
                  <a:lnTo>
                    <a:pt x="2154" y="46"/>
                  </a:lnTo>
                  <a:lnTo>
                    <a:pt x="2181" y="71"/>
                  </a:lnTo>
                  <a:lnTo>
                    <a:pt x="2206" y="98"/>
                  </a:lnTo>
                  <a:lnTo>
                    <a:pt x="2226" y="130"/>
                  </a:lnTo>
                  <a:lnTo>
                    <a:pt x="2241" y="165"/>
                  </a:lnTo>
                  <a:lnTo>
                    <a:pt x="2249" y="202"/>
                  </a:lnTo>
                  <a:lnTo>
                    <a:pt x="2252" y="241"/>
                  </a:lnTo>
                  <a:lnTo>
                    <a:pt x="2252" y="1135"/>
                  </a:lnTo>
                  <a:lnTo>
                    <a:pt x="2249" y="1174"/>
                  </a:lnTo>
                  <a:lnTo>
                    <a:pt x="2241" y="1211"/>
                  </a:lnTo>
                  <a:lnTo>
                    <a:pt x="2226" y="1244"/>
                  </a:lnTo>
                  <a:lnTo>
                    <a:pt x="2206" y="1276"/>
                  </a:lnTo>
                  <a:lnTo>
                    <a:pt x="2181" y="1305"/>
                  </a:lnTo>
                  <a:lnTo>
                    <a:pt x="2154" y="1328"/>
                  </a:lnTo>
                  <a:lnTo>
                    <a:pt x="2122" y="1348"/>
                  </a:lnTo>
                  <a:lnTo>
                    <a:pt x="2088" y="1363"/>
                  </a:lnTo>
                  <a:lnTo>
                    <a:pt x="2051" y="1371"/>
                  </a:lnTo>
                  <a:lnTo>
                    <a:pt x="2012" y="1374"/>
                  </a:lnTo>
                  <a:lnTo>
                    <a:pt x="1654" y="1374"/>
                  </a:lnTo>
                  <a:lnTo>
                    <a:pt x="1686" y="1389"/>
                  </a:lnTo>
                  <a:lnTo>
                    <a:pt x="1713" y="1408"/>
                  </a:lnTo>
                  <a:lnTo>
                    <a:pt x="1738" y="1432"/>
                  </a:lnTo>
                  <a:lnTo>
                    <a:pt x="1757" y="1460"/>
                  </a:lnTo>
                  <a:lnTo>
                    <a:pt x="1772" y="1491"/>
                  </a:lnTo>
                  <a:lnTo>
                    <a:pt x="1781" y="1524"/>
                  </a:lnTo>
                  <a:lnTo>
                    <a:pt x="1784" y="1560"/>
                  </a:lnTo>
                  <a:lnTo>
                    <a:pt x="1781" y="1586"/>
                  </a:lnTo>
                  <a:lnTo>
                    <a:pt x="1773" y="1610"/>
                  </a:lnTo>
                  <a:lnTo>
                    <a:pt x="1759" y="1630"/>
                  </a:lnTo>
                  <a:lnTo>
                    <a:pt x="1742" y="1648"/>
                  </a:lnTo>
                  <a:lnTo>
                    <a:pt x="1721" y="1661"/>
                  </a:lnTo>
                  <a:lnTo>
                    <a:pt x="1698" y="1669"/>
                  </a:lnTo>
                  <a:lnTo>
                    <a:pt x="1671" y="1672"/>
                  </a:lnTo>
                  <a:lnTo>
                    <a:pt x="1054" y="1672"/>
                  </a:lnTo>
                  <a:lnTo>
                    <a:pt x="1071" y="1916"/>
                  </a:lnTo>
                  <a:lnTo>
                    <a:pt x="1070" y="1951"/>
                  </a:lnTo>
                  <a:lnTo>
                    <a:pt x="1065" y="1986"/>
                  </a:lnTo>
                  <a:lnTo>
                    <a:pt x="1053" y="2018"/>
                  </a:lnTo>
                  <a:lnTo>
                    <a:pt x="1036" y="2048"/>
                  </a:lnTo>
                  <a:lnTo>
                    <a:pt x="1015" y="2076"/>
                  </a:lnTo>
                  <a:lnTo>
                    <a:pt x="991" y="2100"/>
                  </a:lnTo>
                  <a:lnTo>
                    <a:pt x="991" y="2172"/>
                  </a:lnTo>
                  <a:lnTo>
                    <a:pt x="988" y="2206"/>
                  </a:lnTo>
                  <a:lnTo>
                    <a:pt x="979" y="2238"/>
                  </a:lnTo>
                  <a:lnTo>
                    <a:pt x="964" y="2268"/>
                  </a:lnTo>
                  <a:lnTo>
                    <a:pt x="947" y="2294"/>
                  </a:lnTo>
                  <a:lnTo>
                    <a:pt x="923" y="2317"/>
                  </a:lnTo>
                  <a:lnTo>
                    <a:pt x="897" y="2336"/>
                  </a:lnTo>
                  <a:lnTo>
                    <a:pt x="867" y="2349"/>
                  </a:lnTo>
                  <a:lnTo>
                    <a:pt x="835" y="2359"/>
                  </a:lnTo>
                  <a:lnTo>
                    <a:pt x="801" y="2362"/>
                  </a:lnTo>
                  <a:lnTo>
                    <a:pt x="270" y="2362"/>
                  </a:lnTo>
                  <a:lnTo>
                    <a:pt x="237" y="2359"/>
                  </a:lnTo>
                  <a:lnTo>
                    <a:pt x="204" y="2349"/>
                  </a:lnTo>
                  <a:lnTo>
                    <a:pt x="174" y="2336"/>
                  </a:lnTo>
                  <a:lnTo>
                    <a:pt x="148" y="2317"/>
                  </a:lnTo>
                  <a:lnTo>
                    <a:pt x="125" y="2294"/>
                  </a:lnTo>
                  <a:lnTo>
                    <a:pt x="107" y="2268"/>
                  </a:lnTo>
                  <a:lnTo>
                    <a:pt x="92" y="2238"/>
                  </a:lnTo>
                  <a:lnTo>
                    <a:pt x="83" y="2206"/>
                  </a:lnTo>
                  <a:lnTo>
                    <a:pt x="80" y="2172"/>
                  </a:lnTo>
                  <a:lnTo>
                    <a:pt x="80" y="2100"/>
                  </a:lnTo>
                  <a:lnTo>
                    <a:pt x="56" y="2076"/>
                  </a:lnTo>
                  <a:lnTo>
                    <a:pt x="35" y="2048"/>
                  </a:lnTo>
                  <a:lnTo>
                    <a:pt x="18" y="2019"/>
                  </a:lnTo>
                  <a:lnTo>
                    <a:pt x="6" y="1986"/>
                  </a:lnTo>
                  <a:lnTo>
                    <a:pt x="0" y="1951"/>
                  </a:lnTo>
                  <a:lnTo>
                    <a:pt x="0" y="1916"/>
                  </a:lnTo>
                  <a:lnTo>
                    <a:pt x="37" y="1390"/>
                  </a:lnTo>
                  <a:lnTo>
                    <a:pt x="43" y="1348"/>
                  </a:lnTo>
                  <a:lnTo>
                    <a:pt x="53" y="1309"/>
                  </a:lnTo>
                  <a:lnTo>
                    <a:pt x="68" y="1274"/>
                  </a:lnTo>
                  <a:lnTo>
                    <a:pt x="85" y="1243"/>
                  </a:lnTo>
                  <a:lnTo>
                    <a:pt x="105" y="1215"/>
                  </a:lnTo>
                  <a:lnTo>
                    <a:pt x="127" y="1191"/>
                  </a:lnTo>
                  <a:lnTo>
                    <a:pt x="151" y="1169"/>
                  </a:lnTo>
                  <a:lnTo>
                    <a:pt x="177" y="1150"/>
                  </a:lnTo>
                  <a:lnTo>
                    <a:pt x="204" y="1136"/>
                  </a:lnTo>
                  <a:lnTo>
                    <a:pt x="231" y="1123"/>
                  </a:lnTo>
                  <a:lnTo>
                    <a:pt x="259" y="1113"/>
                  </a:lnTo>
                  <a:lnTo>
                    <a:pt x="233" y="1076"/>
                  </a:lnTo>
                  <a:lnTo>
                    <a:pt x="213" y="1035"/>
                  </a:lnTo>
                  <a:lnTo>
                    <a:pt x="199" y="992"/>
                  </a:lnTo>
                  <a:lnTo>
                    <a:pt x="190" y="946"/>
                  </a:lnTo>
                  <a:lnTo>
                    <a:pt x="187" y="899"/>
                  </a:lnTo>
                  <a:lnTo>
                    <a:pt x="191" y="851"/>
                  </a:lnTo>
                  <a:lnTo>
                    <a:pt x="201" y="805"/>
                  </a:lnTo>
                  <a:lnTo>
                    <a:pt x="217" y="762"/>
                  </a:lnTo>
                  <a:lnTo>
                    <a:pt x="239" y="721"/>
                  </a:lnTo>
                  <a:lnTo>
                    <a:pt x="264" y="683"/>
                  </a:lnTo>
                  <a:lnTo>
                    <a:pt x="295" y="651"/>
                  </a:lnTo>
                  <a:lnTo>
                    <a:pt x="330" y="621"/>
                  </a:lnTo>
                  <a:lnTo>
                    <a:pt x="369" y="596"/>
                  </a:lnTo>
                  <a:lnTo>
                    <a:pt x="410" y="577"/>
                  </a:lnTo>
                  <a:lnTo>
                    <a:pt x="410" y="241"/>
                  </a:lnTo>
                  <a:lnTo>
                    <a:pt x="413" y="202"/>
                  </a:lnTo>
                  <a:lnTo>
                    <a:pt x="423" y="165"/>
                  </a:lnTo>
                  <a:lnTo>
                    <a:pt x="436" y="130"/>
                  </a:lnTo>
                  <a:lnTo>
                    <a:pt x="456" y="98"/>
                  </a:lnTo>
                  <a:lnTo>
                    <a:pt x="481" y="71"/>
                  </a:lnTo>
                  <a:lnTo>
                    <a:pt x="508" y="46"/>
                  </a:lnTo>
                  <a:lnTo>
                    <a:pt x="540" y="27"/>
                  </a:lnTo>
                  <a:lnTo>
                    <a:pt x="574" y="13"/>
                  </a:lnTo>
                  <a:lnTo>
                    <a:pt x="611" y="3"/>
                  </a:lnTo>
                  <a:lnTo>
                    <a:pt x="650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800CEE57-B723-1741-BE8F-82EA87556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5051" y="2153920"/>
              <a:ext cx="366713" cy="328613"/>
            </a:xfrm>
            <a:custGeom>
              <a:avLst/>
              <a:gdLst>
                <a:gd name="T0" fmla="*/ 979 w 1618"/>
                <a:gd name="T1" fmla="*/ 1234 h 1447"/>
                <a:gd name="T2" fmla="*/ 1065 w 1618"/>
                <a:gd name="T3" fmla="*/ 1362 h 1447"/>
                <a:gd name="T4" fmla="*/ 1108 w 1618"/>
                <a:gd name="T5" fmla="*/ 1373 h 1447"/>
                <a:gd name="T6" fmla="*/ 1138 w 1618"/>
                <a:gd name="T7" fmla="*/ 1404 h 1447"/>
                <a:gd name="T8" fmla="*/ 1149 w 1618"/>
                <a:gd name="T9" fmla="*/ 1447 h 1447"/>
                <a:gd name="T10" fmla="*/ 519 w 1618"/>
                <a:gd name="T11" fmla="*/ 1369 h 1447"/>
                <a:gd name="T12" fmla="*/ 553 w 1618"/>
                <a:gd name="T13" fmla="*/ 1362 h 1447"/>
                <a:gd name="T14" fmla="*/ 639 w 1618"/>
                <a:gd name="T15" fmla="*/ 1234 h 1447"/>
                <a:gd name="T16" fmla="*/ 539 w 1618"/>
                <a:gd name="T17" fmla="*/ 0 h 1447"/>
                <a:gd name="T18" fmla="*/ 1079 w 1618"/>
                <a:gd name="T19" fmla="*/ 0 h 1447"/>
                <a:gd name="T20" fmla="*/ 1490 w 1618"/>
                <a:gd name="T21" fmla="*/ 0 h 1447"/>
                <a:gd name="T22" fmla="*/ 1540 w 1618"/>
                <a:gd name="T23" fmla="*/ 10 h 1447"/>
                <a:gd name="T24" fmla="*/ 1580 w 1618"/>
                <a:gd name="T25" fmla="*/ 37 h 1447"/>
                <a:gd name="T26" fmla="*/ 1608 w 1618"/>
                <a:gd name="T27" fmla="*/ 78 h 1447"/>
                <a:gd name="T28" fmla="*/ 1618 w 1618"/>
                <a:gd name="T29" fmla="*/ 128 h 1447"/>
                <a:gd name="T30" fmla="*/ 1618 w 1618"/>
                <a:gd name="T31" fmla="*/ 467 h 1447"/>
                <a:gd name="T32" fmla="*/ 1618 w 1618"/>
                <a:gd name="T33" fmla="*/ 681 h 1447"/>
                <a:gd name="T34" fmla="*/ 1618 w 1618"/>
                <a:gd name="T35" fmla="*/ 1022 h 1447"/>
                <a:gd name="T36" fmla="*/ 1608 w 1618"/>
                <a:gd name="T37" fmla="*/ 1071 h 1447"/>
                <a:gd name="T38" fmla="*/ 1580 w 1618"/>
                <a:gd name="T39" fmla="*/ 1111 h 1447"/>
                <a:gd name="T40" fmla="*/ 1540 w 1618"/>
                <a:gd name="T41" fmla="*/ 1139 h 1447"/>
                <a:gd name="T42" fmla="*/ 1490 w 1618"/>
                <a:gd name="T43" fmla="*/ 1149 h 1447"/>
                <a:gd name="T44" fmla="*/ 455 w 1618"/>
                <a:gd name="T45" fmla="*/ 1117 h 1447"/>
                <a:gd name="T46" fmla="*/ 407 w 1618"/>
                <a:gd name="T47" fmla="*/ 1064 h 1447"/>
                <a:gd name="T48" fmla="*/ 350 w 1618"/>
                <a:gd name="T49" fmla="*/ 1025 h 1447"/>
                <a:gd name="T50" fmla="*/ 290 w 1618"/>
                <a:gd name="T51" fmla="*/ 1000 h 1447"/>
                <a:gd name="T52" fmla="*/ 304 w 1618"/>
                <a:gd name="T53" fmla="*/ 979 h 1447"/>
                <a:gd name="T54" fmla="*/ 1490 w 1618"/>
                <a:gd name="T55" fmla="*/ 128 h 1447"/>
                <a:gd name="T56" fmla="*/ 128 w 1618"/>
                <a:gd name="T57" fmla="*/ 460 h 1447"/>
                <a:gd name="T58" fmla="*/ 53 w 1618"/>
                <a:gd name="T59" fmla="*/ 442 h 1447"/>
                <a:gd name="T60" fmla="*/ 6 w 1618"/>
                <a:gd name="T61" fmla="*/ 439 h 1447"/>
                <a:gd name="T62" fmla="*/ 0 w 1618"/>
                <a:gd name="T63" fmla="*/ 128 h 1447"/>
                <a:gd name="T64" fmla="*/ 10 w 1618"/>
                <a:gd name="T65" fmla="*/ 78 h 1447"/>
                <a:gd name="T66" fmla="*/ 38 w 1618"/>
                <a:gd name="T67" fmla="*/ 37 h 1447"/>
                <a:gd name="T68" fmla="*/ 78 w 1618"/>
                <a:gd name="T69" fmla="*/ 10 h 1447"/>
                <a:gd name="T70" fmla="*/ 128 w 1618"/>
                <a:gd name="T71" fmla="*/ 0 h 1447"/>
                <a:gd name="T72" fmla="*/ 466 w 1618"/>
                <a:gd name="T73" fmla="*/ 0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8" h="1447">
                  <a:moveTo>
                    <a:pt x="639" y="1234"/>
                  </a:moveTo>
                  <a:lnTo>
                    <a:pt x="979" y="1234"/>
                  </a:lnTo>
                  <a:lnTo>
                    <a:pt x="979" y="1362"/>
                  </a:lnTo>
                  <a:lnTo>
                    <a:pt x="1065" y="1362"/>
                  </a:lnTo>
                  <a:lnTo>
                    <a:pt x="1087" y="1365"/>
                  </a:lnTo>
                  <a:lnTo>
                    <a:pt x="1108" y="1373"/>
                  </a:lnTo>
                  <a:lnTo>
                    <a:pt x="1125" y="1387"/>
                  </a:lnTo>
                  <a:lnTo>
                    <a:pt x="1138" y="1404"/>
                  </a:lnTo>
                  <a:lnTo>
                    <a:pt x="1147" y="1424"/>
                  </a:lnTo>
                  <a:lnTo>
                    <a:pt x="1149" y="1447"/>
                  </a:lnTo>
                  <a:lnTo>
                    <a:pt x="524" y="1447"/>
                  </a:lnTo>
                  <a:lnTo>
                    <a:pt x="519" y="1369"/>
                  </a:lnTo>
                  <a:lnTo>
                    <a:pt x="535" y="1364"/>
                  </a:lnTo>
                  <a:lnTo>
                    <a:pt x="553" y="1362"/>
                  </a:lnTo>
                  <a:lnTo>
                    <a:pt x="639" y="1362"/>
                  </a:lnTo>
                  <a:lnTo>
                    <a:pt x="639" y="1234"/>
                  </a:lnTo>
                  <a:close/>
                  <a:moveTo>
                    <a:pt x="466" y="0"/>
                  </a:moveTo>
                  <a:lnTo>
                    <a:pt x="539" y="0"/>
                  </a:lnTo>
                  <a:lnTo>
                    <a:pt x="1011" y="0"/>
                  </a:lnTo>
                  <a:lnTo>
                    <a:pt x="1079" y="0"/>
                  </a:lnTo>
                  <a:lnTo>
                    <a:pt x="1152" y="0"/>
                  </a:lnTo>
                  <a:lnTo>
                    <a:pt x="1490" y="0"/>
                  </a:lnTo>
                  <a:lnTo>
                    <a:pt x="1516" y="2"/>
                  </a:lnTo>
                  <a:lnTo>
                    <a:pt x="1540" y="10"/>
                  </a:lnTo>
                  <a:lnTo>
                    <a:pt x="1561" y="21"/>
                  </a:lnTo>
                  <a:lnTo>
                    <a:pt x="1580" y="37"/>
                  </a:lnTo>
                  <a:lnTo>
                    <a:pt x="1596" y="56"/>
                  </a:lnTo>
                  <a:lnTo>
                    <a:pt x="1608" y="78"/>
                  </a:lnTo>
                  <a:lnTo>
                    <a:pt x="1615" y="101"/>
                  </a:lnTo>
                  <a:lnTo>
                    <a:pt x="1618" y="128"/>
                  </a:lnTo>
                  <a:lnTo>
                    <a:pt x="1618" y="358"/>
                  </a:lnTo>
                  <a:lnTo>
                    <a:pt x="1618" y="467"/>
                  </a:lnTo>
                  <a:lnTo>
                    <a:pt x="1618" y="574"/>
                  </a:lnTo>
                  <a:lnTo>
                    <a:pt x="1618" y="681"/>
                  </a:lnTo>
                  <a:lnTo>
                    <a:pt x="1618" y="790"/>
                  </a:lnTo>
                  <a:lnTo>
                    <a:pt x="1618" y="1022"/>
                  </a:lnTo>
                  <a:lnTo>
                    <a:pt x="1615" y="1047"/>
                  </a:lnTo>
                  <a:lnTo>
                    <a:pt x="1608" y="1071"/>
                  </a:lnTo>
                  <a:lnTo>
                    <a:pt x="1596" y="1092"/>
                  </a:lnTo>
                  <a:lnTo>
                    <a:pt x="1580" y="1111"/>
                  </a:lnTo>
                  <a:lnTo>
                    <a:pt x="1561" y="1127"/>
                  </a:lnTo>
                  <a:lnTo>
                    <a:pt x="1540" y="1139"/>
                  </a:lnTo>
                  <a:lnTo>
                    <a:pt x="1516" y="1146"/>
                  </a:lnTo>
                  <a:lnTo>
                    <a:pt x="1490" y="1149"/>
                  </a:lnTo>
                  <a:lnTo>
                    <a:pt x="475" y="1149"/>
                  </a:lnTo>
                  <a:lnTo>
                    <a:pt x="455" y="1117"/>
                  </a:lnTo>
                  <a:lnTo>
                    <a:pt x="432" y="1088"/>
                  </a:lnTo>
                  <a:lnTo>
                    <a:pt x="407" y="1064"/>
                  </a:lnTo>
                  <a:lnTo>
                    <a:pt x="379" y="1043"/>
                  </a:lnTo>
                  <a:lnTo>
                    <a:pt x="350" y="1025"/>
                  </a:lnTo>
                  <a:lnTo>
                    <a:pt x="320" y="1011"/>
                  </a:lnTo>
                  <a:lnTo>
                    <a:pt x="290" y="1000"/>
                  </a:lnTo>
                  <a:lnTo>
                    <a:pt x="298" y="990"/>
                  </a:lnTo>
                  <a:lnTo>
                    <a:pt x="304" y="979"/>
                  </a:lnTo>
                  <a:lnTo>
                    <a:pt x="1490" y="979"/>
                  </a:lnTo>
                  <a:lnTo>
                    <a:pt x="1490" y="128"/>
                  </a:lnTo>
                  <a:lnTo>
                    <a:pt x="128" y="128"/>
                  </a:lnTo>
                  <a:lnTo>
                    <a:pt x="128" y="460"/>
                  </a:lnTo>
                  <a:lnTo>
                    <a:pt x="91" y="448"/>
                  </a:lnTo>
                  <a:lnTo>
                    <a:pt x="53" y="442"/>
                  </a:lnTo>
                  <a:lnTo>
                    <a:pt x="13" y="438"/>
                  </a:lnTo>
                  <a:lnTo>
                    <a:pt x="6" y="439"/>
                  </a:lnTo>
                  <a:lnTo>
                    <a:pt x="0" y="439"/>
                  </a:lnTo>
                  <a:lnTo>
                    <a:pt x="0" y="128"/>
                  </a:lnTo>
                  <a:lnTo>
                    <a:pt x="3" y="101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8" y="37"/>
                  </a:lnTo>
                  <a:lnTo>
                    <a:pt x="57" y="21"/>
                  </a:lnTo>
                  <a:lnTo>
                    <a:pt x="78" y="10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390" y="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EE98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BB62E9E0-624D-3744-B4E7-7E69CDF2F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388" y="2279333"/>
              <a:ext cx="192088" cy="360363"/>
            </a:xfrm>
            <a:custGeom>
              <a:avLst/>
              <a:gdLst>
                <a:gd name="T0" fmla="*/ 448 w 847"/>
                <a:gd name="T1" fmla="*/ 539 h 1585"/>
                <a:gd name="T2" fmla="*/ 512 w 847"/>
                <a:gd name="T3" fmla="*/ 540 h 1585"/>
                <a:gd name="T4" fmla="*/ 584 w 847"/>
                <a:gd name="T5" fmla="*/ 544 h 1585"/>
                <a:gd name="T6" fmla="*/ 649 w 847"/>
                <a:gd name="T7" fmla="*/ 553 h 1585"/>
                <a:gd name="T8" fmla="*/ 686 w 847"/>
                <a:gd name="T9" fmla="*/ 563 h 1585"/>
                <a:gd name="T10" fmla="*/ 724 w 847"/>
                <a:gd name="T11" fmla="*/ 582 h 1585"/>
                <a:gd name="T12" fmla="*/ 758 w 847"/>
                <a:gd name="T13" fmla="*/ 611 h 1585"/>
                <a:gd name="T14" fmla="*/ 787 w 847"/>
                <a:gd name="T15" fmla="*/ 651 h 1585"/>
                <a:gd name="T16" fmla="*/ 806 w 847"/>
                <a:gd name="T17" fmla="*/ 703 h 1585"/>
                <a:gd name="T18" fmla="*/ 847 w 847"/>
                <a:gd name="T19" fmla="*/ 1260 h 1585"/>
                <a:gd name="T20" fmla="*/ 842 w 847"/>
                <a:gd name="T21" fmla="*/ 1299 h 1585"/>
                <a:gd name="T22" fmla="*/ 821 w 847"/>
                <a:gd name="T23" fmla="*/ 1336 h 1585"/>
                <a:gd name="T24" fmla="*/ 787 w 847"/>
                <a:gd name="T25" fmla="*/ 1362 h 1585"/>
                <a:gd name="T26" fmla="*/ 766 w 847"/>
                <a:gd name="T27" fmla="*/ 1508 h 1585"/>
                <a:gd name="T28" fmla="*/ 755 w 847"/>
                <a:gd name="T29" fmla="*/ 1547 h 1585"/>
                <a:gd name="T30" fmla="*/ 728 w 847"/>
                <a:gd name="T31" fmla="*/ 1574 h 1585"/>
                <a:gd name="T32" fmla="*/ 689 w 847"/>
                <a:gd name="T33" fmla="*/ 1585 h 1585"/>
                <a:gd name="T34" fmla="*/ 137 w 847"/>
                <a:gd name="T35" fmla="*/ 1583 h 1585"/>
                <a:gd name="T36" fmla="*/ 104 w 847"/>
                <a:gd name="T37" fmla="*/ 1563 h 1585"/>
                <a:gd name="T38" fmla="*/ 83 w 847"/>
                <a:gd name="T39" fmla="*/ 1528 h 1585"/>
                <a:gd name="T40" fmla="*/ 81 w 847"/>
                <a:gd name="T41" fmla="*/ 1368 h 1585"/>
                <a:gd name="T42" fmla="*/ 41 w 847"/>
                <a:gd name="T43" fmla="*/ 1350 h 1585"/>
                <a:gd name="T44" fmla="*/ 14 w 847"/>
                <a:gd name="T45" fmla="*/ 1318 h 1585"/>
                <a:gd name="T46" fmla="*/ 1 w 847"/>
                <a:gd name="T47" fmla="*/ 1279 h 1585"/>
                <a:gd name="T48" fmla="*/ 37 w 847"/>
                <a:gd name="T49" fmla="*/ 734 h 1585"/>
                <a:gd name="T50" fmla="*/ 50 w 847"/>
                <a:gd name="T51" fmla="*/ 675 h 1585"/>
                <a:gd name="T52" fmla="*/ 74 w 847"/>
                <a:gd name="T53" fmla="*/ 630 h 1585"/>
                <a:gd name="T54" fmla="*/ 106 w 847"/>
                <a:gd name="T55" fmla="*/ 595 h 1585"/>
                <a:gd name="T56" fmla="*/ 143 w 847"/>
                <a:gd name="T57" fmla="*/ 572 h 1585"/>
                <a:gd name="T58" fmla="*/ 181 w 847"/>
                <a:gd name="T59" fmla="*/ 557 h 1585"/>
                <a:gd name="T60" fmla="*/ 229 w 847"/>
                <a:gd name="T61" fmla="*/ 549 h 1585"/>
                <a:gd name="T62" fmla="*/ 299 w 847"/>
                <a:gd name="T63" fmla="*/ 542 h 1585"/>
                <a:gd name="T64" fmla="*/ 369 w 847"/>
                <a:gd name="T65" fmla="*/ 539 h 1585"/>
                <a:gd name="T66" fmla="*/ 424 w 847"/>
                <a:gd name="T67" fmla="*/ 539 h 1585"/>
                <a:gd name="T68" fmla="*/ 462 w 847"/>
                <a:gd name="T69" fmla="*/ 4 h 1585"/>
                <a:gd name="T70" fmla="*/ 531 w 847"/>
                <a:gd name="T71" fmla="*/ 27 h 1585"/>
                <a:gd name="T72" fmla="*/ 589 w 847"/>
                <a:gd name="T73" fmla="*/ 69 h 1585"/>
                <a:gd name="T74" fmla="*/ 633 w 847"/>
                <a:gd name="T75" fmla="*/ 128 h 1585"/>
                <a:gd name="T76" fmla="*/ 656 w 847"/>
                <a:gd name="T77" fmla="*/ 198 h 1585"/>
                <a:gd name="T78" fmla="*/ 657 w 847"/>
                <a:gd name="T79" fmla="*/ 274 h 1585"/>
                <a:gd name="T80" fmla="*/ 634 w 847"/>
                <a:gd name="T81" fmla="*/ 346 h 1585"/>
                <a:gd name="T82" fmla="*/ 592 w 847"/>
                <a:gd name="T83" fmla="*/ 405 h 1585"/>
                <a:gd name="T84" fmla="*/ 532 w 847"/>
                <a:gd name="T85" fmla="*/ 448 h 1585"/>
                <a:gd name="T86" fmla="*/ 462 w 847"/>
                <a:gd name="T87" fmla="*/ 473 h 1585"/>
                <a:gd name="T88" fmla="*/ 385 w 847"/>
                <a:gd name="T89" fmla="*/ 473 h 1585"/>
                <a:gd name="T90" fmla="*/ 315 w 847"/>
                <a:gd name="T91" fmla="*/ 448 h 1585"/>
                <a:gd name="T92" fmla="*/ 256 w 847"/>
                <a:gd name="T93" fmla="*/ 405 h 1585"/>
                <a:gd name="T94" fmla="*/ 213 w 847"/>
                <a:gd name="T95" fmla="*/ 346 h 1585"/>
                <a:gd name="T96" fmla="*/ 190 w 847"/>
                <a:gd name="T97" fmla="*/ 274 h 1585"/>
                <a:gd name="T98" fmla="*/ 191 w 847"/>
                <a:gd name="T99" fmla="*/ 198 h 1585"/>
                <a:gd name="T100" fmla="*/ 214 w 847"/>
                <a:gd name="T101" fmla="*/ 128 h 1585"/>
                <a:gd name="T102" fmla="*/ 258 w 847"/>
                <a:gd name="T103" fmla="*/ 69 h 1585"/>
                <a:gd name="T104" fmla="*/ 316 w 847"/>
                <a:gd name="T105" fmla="*/ 27 h 1585"/>
                <a:gd name="T106" fmla="*/ 386 w 847"/>
                <a:gd name="T107" fmla="*/ 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1585">
                  <a:moveTo>
                    <a:pt x="424" y="539"/>
                  </a:moveTo>
                  <a:lnTo>
                    <a:pt x="448" y="539"/>
                  </a:lnTo>
                  <a:lnTo>
                    <a:pt x="477" y="539"/>
                  </a:lnTo>
                  <a:lnTo>
                    <a:pt x="512" y="540"/>
                  </a:lnTo>
                  <a:lnTo>
                    <a:pt x="547" y="542"/>
                  </a:lnTo>
                  <a:lnTo>
                    <a:pt x="584" y="544"/>
                  </a:lnTo>
                  <a:lnTo>
                    <a:pt x="618" y="549"/>
                  </a:lnTo>
                  <a:lnTo>
                    <a:pt x="649" y="553"/>
                  </a:lnTo>
                  <a:lnTo>
                    <a:pt x="667" y="557"/>
                  </a:lnTo>
                  <a:lnTo>
                    <a:pt x="686" y="563"/>
                  </a:lnTo>
                  <a:lnTo>
                    <a:pt x="705" y="572"/>
                  </a:lnTo>
                  <a:lnTo>
                    <a:pt x="724" y="582"/>
                  </a:lnTo>
                  <a:lnTo>
                    <a:pt x="742" y="595"/>
                  </a:lnTo>
                  <a:lnTo>
                    <a:pt x="758" y="611"/>
                  </a:lnTo>
                  <a:lnTo>
                    <a:pt x="773" y="630"/>
                  </a:lnTo>
                  <a:lnTo>
                    <a:pt x="787" y="651"/>
                  </a:lnTo>
                  <a:lnTo>
                    <a:pt x="798" y="675"/>
                  </a:lnTo>
                  <a:lnTo>
                    <a:pt x="806" y="703"/>
                  </a:lnTo>
                  <a:lnTo>
                    <a:pt x="810" y="734"/>
                  </a:lnTo>
                  <a:lnTo>
                    <a:pt x="847" y="1260"/>
                  </a:lnTo>
                  <a:lnTo>
                    <a:pt x="846" y="1280"/>
                  </a:lnTo>
                  <a:lnTo>
                    <a:pt x="842" y="1299"/>
                  </a:lnTo>
                  <a:lnTo>
                    <a:pt x="833" y="1318"/>
                  </a:lnTo>
                  <a:lnTo>
                    <a:pt x="821" y="1336"/>
                  </a:lnTo>
                  <a:lnTo>
                    <a:pt x="806" y="1350"/>
                  </a:lnTo>
                  <a:lnTo>
                    <a:pt x="787" y="1362"/>
                  </a:lnTo>
                  <a:lnTo>
                    <a:pt x="766" y="1368"/>
                  </a:lnTo>
                  <a:lnTo>
                    <a:pt x="766" y="1508"/>
                  </a:lnTo>
                  <a:lnTo>
                    <a:pt x="764" y="1528"/>
                  </a:lnTo>
                  <a:lnTo>
                    <a:pt x="755" y="1547"/>
                  </a:lnTo>
                  <a:lnTo>
                    <a:pt x="744" y="1563"/>
                  </a:lnTo>
                  <a:lnTo>
                    <a:pt x="728" y="1574"/>
                  </a:lnTo>
                  <a:lnTo>
                    <a:pt x="710" y="1583"/>
                  </a:lnTo>
                  <a:lnTo>
                    <a:pt x="689" y="1585"/>
                  </a:lnTo>
                  <a:lnTo>
                    <a:pt x="158" y="1585"/>
                  </a:lnTo>
                  <a:lnTo>
                    <a:pt x="137" y="1583"/>
                  </a:lnTo>
                  <a:lnTo>
                    <a:pt x="119" y="1574"/>
                  </a:lnTo>
                  <a:lnTo>
                    <a:pt x="104" y="1563"/>
                  </a:lnTo>
                  <a:lnTo>
                    <a:pt x="92" y="1547"/>
                  </a:lnTo>
                  <a:lnTo>
                    <a:pt x="83" y="1528"/>
                  </a:lnTo>
                  <a:lnTo>
                    <a:pt x="81" y="1508"/>
                  </a:lnTo>
                  <a:lnTo>
                    <a:pt x="81" y="1368"/>
                  </a:lnTo>
                  <a:lnTo>
                    <a:pt x="59" y="1362"/>
                  </a:lnTo>
                  <a:lnTo>
                    <a:pt x="41" y="1350"/>
                  </a:lnTo>
                  <a:lnTo>
                    <a:pt x="26" y="1336"/>
                  </a:lnTo>
                  <a:lnTo>
                    <a:pt x="14" y="1318"/>
                  </a:lnTo>
                  <a:lnTo>
                    <a:pt x="5" y="1299"/>
                  </a:lnTo>
                  <a:lnTo>
                    <a:pt x="1" y="1279"/>
                  </a:lnTo>
                  <a:lnTo>
                    <a:pt x="0" y="1260"/>
                  </a:lnTo>
                  <a:lnTo>
                    <a:pt x="37" y="734"/>
                  </a:lnTo>
                  <a:lnTo>
                    <a:pt x="41" y="703"/>
                  </a:lnTo>
                  <a:lnTo>
                    <a:pt x="50" y="675"/>
                  </a:lnTo>
                  <a:lnTo>
                    <a:pt x="60" y="651"/>
                  </a:lnTo>
                  <a:lnTo>
                    <a:pt x="74" y="630"/>
                  </a:lnTo>
                  <a:lnTo>
                    <a:pt x="89" y="611"/>
                  </a:lnTo>
                  <a:lnTo>
                    <a:pt x="106" y="595"/>
                  </a:lnTo>
                  <a:lnTo>
                    <a:pt x="124" y="582"/>
                  </a:lnTo>
                  <a:lnTo>
                    <a:pt x="143" y="572"/>
                  </a:lnTo>
                  <a:lnTo>
                    <a:pt x="162" y="563"/>
                  </a:lnTo>
                  <a:lnTo>
                    <a:pt x="181" y="557"/>
                  </a:lnTo>
                  <a:lnTo>
                    <a:pt x="199" y="553"/>
                  </a:lnTo>
                  <a:lnTo>
                    <a:pt x="229" y="549"/>
                  </a:lnTo>
                  <a:lnTo>
                    <a:pt x="263" y="544"/>
                  </a:lnTo>
                  <a:lnTo>
                    <a:pt x="299" y="542"/>
                  </a:lnTo>
                  <a:lnTo>
                    <a:pt x="335" y="540"/>
                  </a:lnTo>
                  <a:lnTo>
                    <a:pt x="369" y="539"/>
                  </a:lnTo>
                  <a:lnTo>
                    <a:pt x="399" y="539"/>
                  </a:lnTo>
                  <a:lnTo>
                    <a:pt x="424" y="539"/>
                  </a:lnTo>
                  <a:close/>
                  <a:moveTo>
                    <a:pt x="424" y="0"/>
                  </a:moveTo>
                  <a:lnTo>
                    <a:pt x="462" y="4"/>
                  </a:lnTo>
                  <a:lnTo>
                    <a:pt x="498" y="12"/>
                  </a:lnTo>
                  <a:lnTo>
                    <a:pt x="531" y="27"/>
                  </a:lnTo>
                  <a:lnTo>
                    <a:pt x="562" y="46"/>
                  </a:lnTo>
                  <a:lnTo>
                    <a:pt x="589" y="69"/>
                  </a:lnTo>
                  <a:lnTo>
                    <a:pt x="613" y="97"/>
                  </a:lnTo>
                  <a:lnTo>
                    <a:pt x="633" y="128"/>
                  </a:lnTo>
                  <a:lnTo>
                    <a:pt x="646" y="161"/>
                  </a:lnTo>
                  <a:lnTo>
                    <a:pt x="656" y="198"/>
                  </a:lnTo>
                  <a:lnTo>
                    <a:pt x="659" y="236"/>
                  </a:lnTo>
                  <a:lnTo>
                    <a:pt x="657" y="274"/>
                  </a:lnTo>
                  <a:lnTo>
                    <a:pt x="648" y="311"/>
                  </a:lnTo>
                  <a:lnTo>
                    <a:pt x="634" y="346"/>
                  </a:lnTo>
                  <a:lnTo>
                    <a:pt x="615" y="377"/>
                  </a:lnTo>
                  <a:lnTo>
                    <a:pt x="592" y="405"/>
                  </a:lnTo>
                  <a:lnTo>
                    <a:pt x="564" y="428"/>
                  </a:lnTo>
                  <a:lnTo>
                    <a:pt x="532" y="448"/>
                  </a:lnTo>
                  <a:lnTo>
                    <a:pt x="499" y="463"/>
                  </a:lnTo>
                  <a:lnTo>
                    <a:pt x="462" y="473"/>
                  </a:lnTo>
                  <a:lnTo>
                    <a:pt x="424" y="476"/>
                  </a:lnTo>
                  <a:lnTo>
                    <a:pt x="385" y="473"/>
                  </a:lnTo>
                  <a:lnTo>
                    <a:pt x="349" y="463"/>
                  </a:lnTo>
                  <a:lnTo>
                    <a:pt x="315" y="448"/>
                  </a:lnTo>
                  <a:lnTo>
                    <a:pt x="283" y="428"/>
                  </a:lnTo>
                  <a:lnTo>
                    <a:pt x="256" y="405"/>
                  </a:lnTo>
                  <a:lnTo>
                    <a:pt x="232" y="377"/>
                  </a:lnTo>
                  <a:lnTo>
                    <a:pt x="213" y="346"/>
                  </a:lnTo>
                  <a:lnTo>
                    <a:pt x="200" y="311"/>
                  </a:lnTo>
                  <a:lnTo>
                    <a:pt x="190" y="274"/>
                  </a:lnTo>
                  <a:lnTo>
                    <a:pt x="188" y="236"/>
                  </a:lnTo>
                  <a:lnTo>
                    <a:pt x="191" y="198"/>
                  </a:lnTo>
                  <a:lnTo>
                    <a:pt x="201" y="161"/>
                  </a:lnTo>
                  <a:lnTo>
                    <a:pt x="214" y="128"/>
                  </a:lnTo>
                  <a:lnTo>
                    <a:pt x="235" y="97"/>
                  </a:lnTo>
                  <a:lnTo>
                    <a:pt x="258" y="69"/>
                  </a:lnTo>
                  <a:lnTo>
                    <a:pt x="285" y="46"/>
                  </a:lnTo>
                  <a:lnTo>
                    <a:pt x="316" y="27"/>
                  </a:lnTo>
                  <a:lnTo>
                    <a:pt x="350" y="12"/>
                  </a:lnTo>
                  <a:lnTo>
                    <a:pt x="386" y="4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A95D2D3-040D-FB47-8F23-06B90A4017DC}"/>
              </a:ext>
            </a:extLst>
          </p:cNvPr>
          <p:cNvGrpSpPr/>
          <p:nvPr/>
        </p:nvGrpSpPr>
        <p:grpSpPr>
          <a:xfrm>
            <a:off x="4648362" y="2103299"/>
            <a:ext cx="511042" cy="536435"/>
            <a:chOff x="4725988" y="4140200"/>
            <a:chExt cx="511175" cy="536575"/>
          </a:xfrm>
        </p:grpSpPr>
        <p:sp useBgFill="1">
          <p:nvSpPr>
            <p:cNvPr id="104" name="Freeform 26">
              <a:extLst>
                <a:ext uri="{FF2B5EF4-FFF2-40B4-BE49-F238E27FC236}">
                  <a16:creationId xmlns:a16="http://schemas.microsoft.com/office/drawing/2014/main" id="{C4D66761-0473-3B4E-9A56-6D9260C7E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4140200"/>
              <a:ext cx="511175" cy="536575"/>
            </a:xfrm>
            <a:custGeom>
              <a:avLst/>
              <a:gdLst>
                <a:gd name="T0" fmla="*/ 2012 w 2252"/>
                <a:gd name="T1" fmla="*/ 0 h 2362"/>
                <a:gd name="T2" fmla="*/ 2088 w 2252"/>
                <a:gd name="T3" fmla="*/ 13 h 2362"/>
                <a:gd name="T4" fmla="*/ 2154 w 2252"/>
                <a:gd name="T5" fmla="*/ 46 h 2362"/>
                <a:gd name="T6" fmla="*/ 2206 w 2252"/>
                <a:gd name="T7" fmla="*/ 98 h 2362"/>
                <a:gd name="T8" fmla="*/ 2241 w 2252"/>
                <a:gd name="T9" fmla="*/ 165 h 2362"/>
                <a:gd name="T10" fmla="*/ 2252 w 2252"/>
                <a:gd name="T11" fmla="*/ 241 h 2362"/>
                <a:gd name="T12" fmla="*/ 2249 w 2252"/>
                <a:gd name="T13" fmla="*/ 1174 h 2362"/>
                <a:gd name="T14" fmla="*/ 2226 w 2252"/>
                <a:gd name="T15" fmla="*/ 1244 h 2362"/>
                <a:gd name="T16" fmla="*/ 2181 w 2252"/>
                <a:gd name="T17" fmla="*/ 1305 h 2362"/>
                <a:gd name="T18" fmla="*/ 2122 w 2252"/>
                <a:gd name="T19" fmla="*/ 1348 h 2362"/>
                <a:gd name="T20" fmla="*/ 2051 w 2252"/>
                <a:gd name="T21" fmla="*/ 1371 h 2362"/>
                <a:gd name="T22" fmla="*/ 1654 w 2252"/>
                <a:gd name="T23" fmla="*/ 1374 h 2362"/>
                <a:gd name="T24" fmla="*/ 1713 w 2252"/>
                <a:gd name="T25" fmla="*/ 1408 h 2362"/>
                <a:gd name="T26" fmla="*/ 1757 w 2252"/>
                <a:gd name="T27" fmla="*/ 1460 h 2362"/>
                <a:gd name="T28" fmla="*/ 1781 w 2252"/>
                <a:gd name="T29" fmla="*/ 1524 h 2362"/>
                <a:gd name="T30" fmla="*/ 1781 w 2252"/>
                <a:gd name="T31" fmla="*/ 1586 h 2362"/>
                <a:gd name="T32" fmla="*/ 1759 w 2252"/>
                <a:gd name="T33" fmla="*/ 1630 h 2362"/>
                <a:gd name="T34" fmla="*/ 1721 w 2252"/>
                <a:gd name="T35" fmla="*/ 1661 h 2362"/>
                <a:gd name="T36" fmla="*/ 1671 w 2252"/>
                <a:gd name="T37" fmla="*/ 1672 h 2362"/>
                <a:gd name="T38" fmla="*/ 1071 w 2252"/>
                <a:gd name="T39" fmla="*/ 1916 h 2362"/>
                <a:gd name="T40" fmla="*/ 1065 w 2252"/>
                <a:gd name="T41" fmla="*/ 1986 h 2362"/>
                <a:gd name="T42" fmla="*/ 1036 w 2252"/>
                <a:gd name="T43" fmla="*/ 2048 h 2362"/>
                <a:gd name="T44" fmla="*/ 991 w 2252"/>
                <a:gd name="T45" fmla="*/ 2100 h 2362"/>
                <a:gd name="T46" fmla="*/ 988 w 2252"/>
                <a:gd name="T47" fmla="*/ 2206 h 2362"/>
                <a:gd name="T48" fmla="*/ 964 w 2252"/>
                <a:gd name="T49" fmla="*/ 2268 h 2362"/>
                <a:gd name="T50" fmla="*/ 923 w 2252"/>
                <a:gd name="T51" fmla="*/ 2317 h 2362"/>
                <a:gd name="T52" fmla="*/ 867 w 2252"/>
                <a:gd name="T53" fmla="*/ 2349 h 2362"/>
                <a:gd name="T54" fmla="*/ 801 w 2252"/>
                <a:gd name="T55" fmla="*/ 2362 h 2362"/>
                <a:gd name="T56" fmla="*/ 237 w 2252"/>
                <a:gd name="T57" fmla="*/ 2359 h 2362"/>
                <a:gd name="T58" fmla="*/ 174 w 2252"/>
                <a:gd name="T59" fmla="*/ 2336 h 2362"/>
                <a:gd name="T60" fmla="*/ 125 w 2252"/>
                <a:gd name="T61" fmla="*/ 2294 h 2362"/>
                <a:gd name="T62" fmla="*/ 92 w 2252"/>
                <a:gd name="T63" fmla="*/ 2238 h 2362"/>
                <a:gd name="T64" fmla="*/ 80 w 2252"/>
                <a:gd name="T65" fmla="*/ 2172 h 2362"/>
                <a:gd name="T66" fmla="*/ 56 w 2252"/>
                <a:gd name="T67" fmla="*/ 2076 h 2362"/>
                <a:gd name="T68" fmla="*/ 18 w 2252"/>
                <a:gd name="T69" fmla="*/ 2019 h 2362"/>
                <a:gd name="T70" fmla="*/ 0 w 2252"/>
                <a:gd name="T71" fmla="*/ 1951 h 2362"/>
                <a:gd name="T72" fmla="*/ 37 w 2252"/>
                <a:gd name="T73" fmla="*/ 1390 h 2362"/>
                <a:gd name="T74" fmla="*/ 53 w 2252"/>
                <a:gd name="T75" fmla="*/ 1309 h 2362"/>
                <a:gd name="T76" fmla="*/ 85 w 2252"/>
                <a:gd name="T77" fmla="*/ 1243 h 2362"/>
                <a:gd name="T78" fmla="*/ 127 w 2252"/>
                <a:gd name="T79" fmla="*/ 1191 h 2362"/>
                <a:gd name="T80" fmla="*/ 177 w 2252"/>
                <a:gd name="T81" fmla="*/ 1150 h 2362"/>
                <a:gd name="T82" fmla="*/ 231 w 2252"/>
                <a:gd name="T83" fmla="*/ 1123 h 2362"/>
                <a:gd name="T84" fmla="*/ 233 w 2252"/>
                <a:gd name="T85" fmla="*/ 1076 h 2362"/>
                <a:gd name="T86" fmla="*/ 199 w 2252"/>
                <a:gd name="T87" fmla="*/ 992 h 2362"/>
                <a:gd name="T88" fmla="*/ 187 w 2252"/>
                <a:gd name="T89" fmla="*/ 899 h 2362"/>
                <a:gd name="T90" fmla="*/ 201 w 2252"/>
                <a:gd name="T91" fmla="*/ 805 h 2362"/>
                <a:gd name="T92" fmla="*/ 239 w 2252"/>
                <a:gd name="T93" fmla="*/ 721 h 2362"/>
                <a:gd name="T94" fmla="*/ 295 w 2252"/>
                <a:gd name="T95" fmla="*/ 651 h 2362"/>
                <a:gd name="T96" fmla="*/ 369 w 2252"/>
                <a:gd name="T97" fmla="*/ 596 h 2362"/>
                <a:gd name="T98" fmla="*/ 410 w 2252"/>
                <a:gd name="T99" fmla="*/ 241 h 2362"/>
                <a:gd name="T100" fmla="*/ 423 w 2252"/>
                <a:gd name="T101" fmla="*/ 165 h 2362"/>
                <a:gd name="T102" fmla="*/ 456 w 2252"/>
                <a:gd name="T103" fmla="*/ 98 h 2362"/>
                <a:gd name="T104" fmla="*/ 508 w 2252"/>
                <a:gd name="T105" fmla="*/ 46 h 2362"/>
                <a:gd name="T106" fmla="*/ 574 w 2252"/>
                <a:gd name="T107" fmla="*/ 13 h 2362"/>
                <a:gd name="T108" fmla="*/ 650 w 2252"/>
                <a:gd name="T109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52" h="2362">
                  <a:moveTo>
                    <a:pt x="650" y="0"/>
                  </a:moveTo>
                  <a:lnTo>
                    <a:pt x="2012" y="0"/>
                  </a:lnTo>
                  <a:lnTo>
                    <a:pt x="2051" y="3"/>
                  </a:lnTo>
                  <a:lnTo>
                    <a:pt x="2088" y="13"/>
                  </a:lnTo>
                  <a:lnTo>
                    <a:pt x="2122" y="27"/>
                  </a:lnTo>
                  <a:lnTo>
                    <a:pt x="2154" y="46"/>
                  </a:lnTo>
                  <a:lnTo>
                    <a:pt x="2181" y="71"/>
                  </a:lnTo>
                  <a:lnTo>
                    <a:pt x="2206" y="98"/>
                  </a:lnTo>
                  <a:lnTo>
                    <a:pt x="2226" y="130"/>
                  </a:lnTo>
                  <a:lnTo>
                    <a:pt x="2241" y="165"/>
                  </a:lnTo>
                  <a:lnTo>
                    <a:pt x="2249" y="202"/>
                  </a:lnTo>
                  <a:lnTo>
                    <a:pt x="2252" y="241"/>
                  </a:lnTo>
                  <a:lnTo>
                    <a:pt x="2252" y="1135"/>
                  </a:lnTo>
                  <a:lnTo>
                    <a:pt x="2249" y="1174"/>
                  </a:lnTo>
                  <a:lnTo>
                    <a:pt x="2241" y="1211"/>
                  </a:lnTo>
                  <a:lnTo>
                    <a:pt x="2226" y="1244"/>
                  </a:lnTo>
                  <a:lnTo>
                    <a:pt x="2206" y="1276"/>
                  </a:lnTo>
                  <a:lnTo>
                    <a:pt x="2181" y="1305"/>
                  </a:lnTo>
                  <a:lnTo>
                    <a:pt x="2154" y="1328"/>
                  </a:lnTo>
                  <a:lnTo>
                    <a:pt x="2122" y="1348"/>
                  </a:lnTo>
                  <a:lnTo>
                    <a:pt x="2088" y="1363"/>
                  </a:lnTo>
                  <a:lnTo>
                    <a:pt x="2051" y="1371"/>
                  </a:lnTo>
                  <a:lnTo>
                    <a:pt x="2012" y="1374"/>
                  </a:lnTo>
                  <a:lnTo>
                    <a:pt x="1654" y="1374"/>
                  </a:lnTo>
                  <a:lnTo>
                    <a:pt x="1686" y="1389"/>
                  </a:lnTo>
                  <a:lnTo>
                    <a:pt x="1713" y="1408"/>
                  </a:lnTo>
                  <a:lnTo>
                    <a:pt x="1738" y="1432"/>
                  </a:lnTo>
                  <a:lnTo>
                    <a:pt x="1757" y="1460"/>
                  </a:lnTo>
                  <a:lnTo>
                    <a:pt x="1772" y="1491"/>
                  </a:lnTo>
                  <a:lnTo>
                    <a:pt x="1781" y="1524"/>
                  </a:lnTo>
                  <a:lnTo>
                    <a:pt x="1784" y="1560"/>
                  </a:lnTo>
                  <a:lnTo>
                    <a:pt x="1781" y="1586"/>
                  </a:lnTo>
                  <a:lnTo>
                    <a:pt x="1773" y="1610"/>
                  </a:lnTo>
                  <a:lnTo>
                    <a:pt x="1759" y="1630"/>
                  </a:lnTo>
                  <a:lnTo>
                    <a:pt x="1742" y="1648"/>
                  </a:lnTo>
                  <a:lnTo>
                    <a:pt x="1721" y="1661"/>
                  </a:lnTo>
                  <a:lnTo>
                    <a:pt x="1698" y="1669"/>
                  </a:lnTo>
                  <a:lnTo>
                    <a:pt x="1671" y="1672"/>
                  </a:lnTo>
                  <a:lnTo>
                    <a:pt x="1054" y="1672"/>
                  </a:lnTo>
                  <a:lnTo>
                    <a:pt x="1071" y="1916"/>
                  </a:lnTo>
                  <a:lnTo>
                    <a:pt x="1070" y="1951"/>
                  </a:lnTo>
                  <a:lnTo>
                    <a:pt x="1065" y="1986"/>
                  </a:lnTo>
                  <a:lnTo>
                    <a:pt x="1053" y="2018"/>
                  </a:lnTo>
                  <a:lnTo>
                    <a:pt x="1036" y="2048"/>
                  </a:lnTo>
                  <a:lnTo>
                    <a:pt x="1015" y="2076"/>
                  </a:lnTo>
                  <a:lnTo>
                    <a:pt x="991" y="2100"/>
                  </a:lnTo>
                  <a:lnTo>
                    <a:pt x="991" y="2172"/>
                  </a:lnTo>
                  <a:lnTo>
                    <a:pt x="988" y="2206"/>
                  </a:lnTo>
                  <a:lnTo>
                    <a:pt x="979" y="2238"/>
                  </a:lnTo>
                  <a:lnTo>
                    <a:pt x="964" y="2268"/>
                  </a:lnTo>
                  <a:lnTo>
                    <a:pt x="947" y="2294"/>
                  </a:lnTo>
                  <a:lnTo>
                    <a:pt x="923" y="2317"/>
                  </a:lnTo>
                  <a:lnTo>
                    <a:pt x="897" y="2336"/>
                  </a:lnTo>
                  <a:lnTo>
                    <a:pt x="867" y="2349"/>
                  </a:lnTo>
                  <a:lnTo>
                    <a:pt x="835" y="2359"/>
                  </a:lnTo>
                  <a:lnTo>
                    <a:pt x="801" y="2362"/>
                  </a:lnTo>
                  <a:lnTo>
                    <a:pt x="270" y="2362"/>
                  </a:lnTo>
                  <a:lnTo>
                    <a:pt x="237" y="2359"/>
                  </a:lnTo>
                  <a:lnTo>
                    <a:pt x="204" y="2349"/>
                  </a:lnTo>
                  <a:lnTo>
                    <a:pt x="174" y="2336"/>
                  </a:lnTo>
                  <a:lnTo>
                    <a:pt x="148" y="2317"/>
                  </a:lnTo>
                  <a:lnTo>
                    <a:pt x="125" y="2294"/>
                  </a:lnTo>
                  <a:lnTo>
                    <a:pt x="107" y="2268"/>
                  </a:lnTo>
                  <a:lnTo>
                    <a:pt x="92" y="2238"/>
                  </a:lnTo>
                  <a:lnTo>
                    <a:pt x="83" y="2206"/>
                  </a:lnTo>
                  <a:lnTo>
                    <a:pt x="80" y="2172"/>
                  </a:lnTo>
                  <a:lnTo>
                    <a:pt x="80" y="2100"/>
                  </a:lnTo>
                  <a:lnTo>
                    <a:pt x="56" y="2076"/>
                  </a:lnTo>
                  <a:lnTo>
                    <a:pt x="35" y="2048"/>
                  </a:lnTo>
                  <a:lnTo>
                    <a:pt x="18" y="2019"/>
                  </a:lnTo>
                  <a:lnTo>
                    <a:pt x="6" y="1986"/>
                  </a:lnTo>
                  <a:lnTo>
                    <a:pt x="0" y="1951"/>
                  </a:lnTo>
                  <a:lnTo>
                    <a:pt x="0" y="1916"/>
                  </a:lnTo>
                  <a:lnTo>
                    <a:pt x="37" y="1390"/>
                  </a:lnTo>
                  <a:lnTo>
                    <a:pt x="43" y="1348"/>
                  </a:lnTo>
                  <a:lnTo>
                    <a:pt x="53" y="1309"/>
                  </a:lnTo>
                  <a:lnTo>
                    <a:pt x="68" y="1274"/>
                  </a:lnTo>
                  <a:lnTo>
                    <a:pt x="85" y="1243"/>
                  </a:lnTo>
                  <a:lnTo>
                    <a:pt x="105" y="1215"/>
                  </a:lnTo>
                  <a:lnTo>
                    <a:pt x="127" y="1191"/>
                  </a:lnTo>
                  <a:lnTo>
                    <a:pt x="151" y="1169"/>
                  </a:lnTo>
                  <a:lnTo>
                    <a:pt x="177" y="1150"/>
                  </a:lnTo>
                  <a:lnTo>
                    <a:pt x="204" y="1136"/>
                  </a:lnTo>
                  <a:lnTo>
                    <a:pt x="231" y="1123"/>
                  </a:lnTo>
                  <a:lnTo>
                    <a:pt x="259" y="1113"/>
                  </a:lnTo>
                  <a:lnTo>
                    <a:pt x="233" y="1076"/>
                  </a:lnTo>
                  <a:lnTo>
                    <a:pt x="213" y="1035"/>
                  </a:lnTo>
                  <a:lnTo>
                    <a:pt x="199" y="992"/>
                  </a:lnTo>
                  <a:lnTo>
                    <a:pt x="190" y="946"/>
                  </a:lnTo>
                  <a:lnTo>
                    <a:pt x="187" y="899"/>
                  </a:lnTo>
                  <a:lnTo>
                    <a:pt x="191" y="851"/>
                  </a:lnTo>
                  <a:lnTo>
                    <a:pt x="201" y="805"/>
                  </a:lnTo>
                  <a:lnTo>
                    <a:pt x="217" y="762"/>
                  </a:lnTo>
                  <a:lnTo>
                    <a:pt x="239" y="721"/>
                  </a:lnTo>
                  <a:lnTo>
                    <a:pt x="264" y="683"/>
                  </a:lnTo>
                  <a:lnTo>
                    <a:pt x="295" y="651"/>
                  </a:lnTo>
                  <a:lnTo>
                    <a:pt x="330" y="621"/>
                  </a:lnTo>
                  <a:lnTo>
                    <a:pt x="369" y="596"/>
                  </a:lnTo>
                  <a:lnTo>
                    <a:pt x="410" y="577"/>
                  </a:lnTo>
                  <a:lnTo>
                    <a:pt x="410" y="241"/>
                  </a:lnTo>
                  <a:lnTo>
                    <a:pt x="413" y="202"/>
                  </a:lnTo>
                  <a:lnTo>
                    <a:pt x="423" y="165"/>
                  </a:lnTo>
                  <a:lnTo>
                    <a:pt x="436" y="130"/>
                  </a:lnTo>
                  <a:lnTo>
                    <a:pt x="456" y="98"/>
                  </a:lnTo>
                  <a:lnTo>
                    <a:pt x="481" y="71"/>
                  </a:lnTo>
                  <a:lnTo>
                    <a:pt x="508" y="46"/>
                  </a:lnTo>
                  <a:lnTo>
                    <a:pt x="540" y="27"/>
                  </a:lnTo>
                  <a:lnTo>
                    <a:pt x="574" y="13"/>
                  </a:lnTo>
                  <a:lnTo>
                    <a:pt x="611" y="3"/>
                  </a:lnTo>
                  <a:lnTo>
                    <a:pt x="650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EAD6C68E-B278-0B4C-891F-F991743CF7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5051" y="4165600"/>
              <a:ext cx="366713" cy="328613"/>
            </a:xfrm>
            <a:custGeom>
              <a:avLst/>
              <a:gdLst>
                <a:gd name="T0" fmla="*/ 979 w 1618"/>
                <a:gd name="T1" fmla="*/ 1234 h 1447"/>
                <a:gd name="T2" fmla="*/ 1065 w 1618"/>
                <a:gd name="T3" fmla="*/ 1362 h 1447"/>
                <a:gd name="T4" fmla="*/ 1108 w 1618"/>
                <a:gd name="T5" fmla="*/ 1373 h 1447"/>
                <a:gd name="T6" fmla="*/ 1138 w 1618"/>
                <a:gd name="T7" fmla="*/ 1404 h 1447"/>
                <a:gd name="T8" fmla="*/ 1149 w 1618"/>
                <a:gd name="T9" fmla="*/ 1447 h 1447"/>
                <a:gd name="T10" fmla="*/ 519 w 1618"/>
                <a:gd name="T11" fmla="*/ 1369 h 1447"/>
                <a:gd name="T12" fmla="*/ 553 w 1618"/>
                <a:gd name="T13" fmla="*/ 1362 h 1447"/>
                <a:gd name="T14" fmla="*/ 639 w 1618"/>
                <a:gd name="T15" fmla="*/ 1234 h 1447"/>
                <a:gd name="T16" fmla="*/ 539 w 1618"/>
                <a:gd name="T17" fmla="*/ 0 h 1447"/>
                <a:gd name="T18" fmla="*/ 1079 w 1618"/>
                <a:gd name="T19" fmla="*/ 0 h 1447"/>
                <a:gd name="T20" fmla="*/ 1490 w 1618"/>
                <a:gd name="T21" fmla="*/ 0 h 1447"/>
                <a:gd name="T22" fmla="*/ 1540 w 1618"/>
                <a:gd name="T23" fmla="*/ 10 h 1447"/>
                <a:gd name="T24" fmla="*/ 1580 w 1618"/>
                <a:gd name="T25" fmla="*/ 37 h 1447"/>
                <a:gd name="T26" fmla="*/ 1608 w 1618"/>
                <a:gd name="T27" fmla="*/ 78 h 1447"/>
                <a:gd name="T28" fmla="*/ 1618 w 1618"/>
                <a:gd name="T29" fmla="*/ 128 h 1447"/>
                <a:gd name="T30" fmla="*/ 1618 w 1618"/>
                <a:gd name="T31" fmla="*/ 467 h 1447"/>
                <a:gd name="T32" fmla="*/ 1618 w 1618"/>
                <a:gd name="T33" fmla="*/ 681 h 1447"/>
                <a:gd name="T34" fmla="*/ 1618 w 1618"/>
                <a:gd name="T35" fmla="*/ 1022 h 1447"/>
                <a:gd name="T36" fmla="*/ 1608 w 1618"/>
                <a:gd name="T37" fmla="*/ 1071 h 1447"/>
                <a:gd name="T38" fmla="*/ 1580 w 1618"/>
                <a:gd name="T39" fmla="*/ 1111 h 1447"/>
                <a:gd name="T40" fmla="*/ 1540 w 1618"/>
                <a:gd name="T41" fmla="*/ 1139 h 1447"/>
                <a:gd name="T42" fmla="*/ 1490 w 1618"/>
                <a:gd name="T43" fmla="*/ 1149 h 1447"/>
                <a:gd name="T44" fmla="*/ 455 w 1618"/>
                <a:gd name="T45" fmla="*/ 1117 h 1447"/>
                <a:gd name="T46" fmla="*/ 407 w 1618"/>
                <a:gd name="T47" fmla="*/ 1064 h 1447"/>
                <a:gd name="T48" fmla="*/ 350 w 1618"/>
                <a:gd name="T49" fmla="*/ 1025 h 1447"/>
                <a:gd name="T50" fmla="*/ 290 w 1618"/>
                <a:gd name="T51" fmla="*/ 1000 h 1447"/>
                <a:gd name="T52" fmla="*/ 304 w 1618"/>
                <a:gd name="T53" fmla="*/ 979 h 1447"/>
                <a:gd name="T54" fmla="*/ 1490 w 1618"/>
                <a:gd name="T55" fmla="*/ 128 h 1447"/>
                <a:gd name="T56" fmla="*/ 128 w 1618"/>
                <a:gd name="T57" fmla="*/ 460 h 1447"/>
                <a:gd name="T58" fmla="*/ 53 w 1618"/>
                <a:gd name="T59" fmla="*/ 442 h 1447"/>
                <a:gd name="T60" fmla="*/ 6 w 1618"/>
                <a:gd name="T61" fmla="*/ 439 h 1447"/>
                <a:gd name="T62" fmla="*/ 0 w 1618"/>
                <a:gd name="T63" fmla="*/ 128 h 1447"/>
                <a:gd name="T64" fmla="*/ 10 w 1618"/>
                <a:gd name="T65" fmla="*/ 78 h 1447"/>
                <a:gd name="T66" fmla="*/ 38 w 1618"/>
                <a:gd name="T67" fmla="*/ 37 h 1447"/>
                <a:gd name="T68" fmla="*/ 78 w 1618"/>
                <a:gd name="T69" fmla="*/ 10 h 1447"/>
                <a:gd name="T70" fmla="*/ 128 w 1618"/>
                <a:gd name="T71" fmla="*/ 0 h 1447"/>
                <a:gd name="T72" fmla="*/ 466 w 1618"/>
                <a:gd name="T73" fmla="*/ 0 h 1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18" h="1447">
                  <a:moveTo>
                    <a:pt x="639" y="1234"/>
                  </a:moveTo>
                  <a:lnTo>
                    <a:pt x="979" y="1234"/>
                  </a:lnTo>
                  <a:lnTo>
                    <a:pt x="979" y="1362"/>
                  </a:lnTo>
                  <a:lnTo>
                    <a:pt x="1065" y="1362"/>
                  </a:lnTo>
                  <a:lnTo>
                    <a:pt x="1087" y="1365"/>
                  </a:lnTo>
                  <a:lnTo>
                    <a:pt x="1108" y="1373"/>
                  </a:lnTo>
                  <a:lnTo>
                    <a:pt x="1125" y="1387"/>
                  </a:lnTo>
                  <a:lnTo>
                    <a:pt x="1138" y="1404"/>
                  </a:lnTo>
                  <a:lnTo>
                    <a:pt x="1147" y="1424"/>
                  </a:lnTo>
                  <a:lnTo>
                    <a:pt x="1149" y="1447"/>
                  </a:lnTo>
                  <a:lnTo>
                    <a:pt x="524" y="1447"/>
                  </a:lnTo>
                  <a:lnTo>
                    <a:pt x="519" y="1369"/>
                  </a:lnTo>
                  <a:lnTo>
                    <a:pt x="535" y="1364"/>
                  </a:lnTo>
                  <a:lnTo>
                    <a:pt x="553" y="1362"/>
                  </a:lnTo>
                  <a:lnTo>
                    <a:pt x="639" y="1362"/>
                  </a:lnTo>
                  <a:lnTo>
                    <a:pt x="639" y="1234"/>
                  </a:lnTo>
                  <a:close/>
                  <a:moveTo>
                    <a:pt x="466" y="0"/>
                  </a:moveTo>
                  <a:lnTo>
                    <a:pt x="539" y="0"/>
                  </a:lnTo>
                  <a:lnTo>
                    <a:pt x="1011" y="0"/>
                  </a:lnTo>
                  <a:lnTo>
                    <a:pt x="1079" y="0"/>
                  </a:lnTo>
                  <a:lnTo>
                    <a:pt x="1152" y="0"/>
                  </a:lnTo>
                  <a:lnTo>
                    <a:pt x="1490" y="0"/>
                  </a:lnTo>
                  <a:lnTo>
                    <a:pt x="1516" y="2"/>
                  </a:lnTo>
                  <a:lnTo>
                    <a:pt x="1540" y="10"/>
                  </a:lnTo>
                  <a:lnTo>
                    <a:pt x="1561" y="21"/>
                  </a:lnTo>
                  <a:lnTo>
                    <a:pt x="1580" y="37"/>
                  </a:lnTo>
                  <a:lnTo>
                    <a:pt x="1596" y="56"/>
                  </a:lnTo>
                  <a:lnTo>
                    <a:pt x="1608" y="78"/>
                  </a:lnTo>
                  <a:lnTo>
                    <a:pt x="1615" y="101"/>
                  </a:lnTo>
                  <a:lnTo>
                    <a:pt x="1618" y="128"/>
                  </a:lnTo>
                  <a:lnTo>
                    <a:pt x="1618" y="358"/>
                  </a:lnTo>
                  <a:lnTo>
                    <a:pt x="1618" y="467"/>
                  </a:lnTo>
                  <a:lnTo>
                    <a:pt x="1618" y="574"/>
                  </a:lnTo>
                  <a:lnTo>
                    <a:pt x="1618" y="681"/>
                  </a:lnTo>
                  <a:lnTo>
                    <a:pt x="1618" y="790"/>
                  </a:lnTo>
                  <a:lnTo>
                    <a:pt x="1618" y="1022"/>
                  </a:lnTo>
                  <a:lnTo>
                    <a:pt x="1615" y="1047"/>
                  </a:lnTo>
                  <a:lnTo>
                    <a:pt x="1608" y="1071"/>
                  </a:lnTo>
                  <a:lnTo>
                    <a:pt x="1596" y="1092"/>
                  </a:lnTo>
                  <a:lnTo>
                    <a:pt x="1580" y="1111"/>
                  </a:lnTo>
                  <a:lnTo>
                    <a:pt x="1561" y="1127"/>
                  </a:lnTo>
                  <a:lnTo>
                    <a:pt x="1540" y="1139"/>
                  </a:lnTo>
                  <a:lnTo>
                    <a:pt x="1516" y="1146"/>
                  </a:lnTo>
                  <a:lnTo>
                    <a:pt x="1490" y="1149"/>
                  </a:lnTo>
                  <a:lnTo>
                    <a:pt x="475" y="1149"/>
                  </a:lnTo>
                  <a:lnTo>
                    <a:pt x="455" y="1117"/>
                  </a:lnTo>
                  <a:lnTo>
                    <a:pt x="432" y="1088"/>
                  </a:lnTo>
                  <a:lnTo>
                    <a:pt x="407" y="1064"/>
                  </a:lnTo>
                  <a:lnTo>
                    <a:pt x="379" y="1043"/>
                  </a:lnTo>
                  <a:lnTo>
                    <a:pt x="350" y="1025"/>
                  </a:lnTo>
                  <a:lnTo>
                    <a:pt x="320" y="1011"/>
                  </a:lnTo>
                  <a:lnTo>
                    <a:pt x="290" y="1000"/>
                  </a:lnTo>
                  <a:lnTo>
                    <a:pt x="298" y="990"/>
                  </a:lnTo>
                  <a:lnTo>
                    <a:pt x="304" y="979"/>
                  </a:lnTo>
                  <a:lnTo>
                    <a:pt x="1490" y="979"/>
                  </a:lnTo>
                  <a:lnTo>
                    <a:pt x="1490" y="128"/>
                  </a:lnTo>
                  <a:lnTo>
                    <a:pt x="128" y="128"/>
                  </a:lnTo>
                  <a:lnTo>
                    <a:pt x="128" y="460"/>
                  </a:lnTo>
                  <a:lnTo>
                    <a:pt x="91" y="448"/>
                  </a:lnTo>
                  <a:lnTo>
                    <a:pt x="53" y="442"/>
                  </a:lnTo>
                  <a:lnTo>
                    <a:pt x="13" y="438"/>
                  </a:lnTo>
                  <a:lnTo>
                    <a:pt x="6" y="439"/>
                  </a:lnTo>
                  <a:lnTo>
                    <a:pt x="0" y="439"/>
                  </a:lnTo>
                  <a:lnTo>
                    <a:pt x="0" y="128"/>
                  </a:lnTo>
                  <a:lnTo>
                    <a:pt x="3" y="101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8" y="37"/>
                  </a:lnTo>
                  <a:lnTo>
                    <a:pt x="57" y="21"/>
                  </a:lnTo>
                  <a:lnTo>
                    <a:pt x="78" y="10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390" y="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9FC7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170571E-F56F-DE46-A8BF-D7EFAA1C6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1388" y="4291013"/>
              <a:ext cx="192088" cy="360363"/>
            </a:xfrm>
            <a:custGeom>
              <a:avLst/>
              <a:gdLst>
                <a:gd name="T0" fmla="*/ 448 w 847"/>
                <a:gd name="T1" fmla="*/ 539 h 1585"/>
                <a:gd name="T2" fmla="*/ 512 w 847"/>
                <a:gd name="T3" fmla="*/ 540 h 1585"/>
                <a:gd name="T4" fmla="*/ 584 w 847"/>
                <a:gd name="T5" fmla="*/ 544 h 1585"/>
                <a:gd name="T6" fmla="*/ 649 w 847"/>
                <a:gd name="T7" fmla="*/ 553 h 1585"/>
                <a:gd name="T8" fmla="*/ 686 w 847"/>
                <a:gd name="T9" fmla="*/ 563 h 1585"/>
                <a:gd name="T10" fmla="*/ 724 w 847"/>
                <a:gd name="T11" fmla="*/ 582 h 1585"/>
                <a:gd name="T12" fmla="*/ 758 w 847"/>
                <a:gd name="T13" fmla="*/ 611 h 1585"/>
                <a:gd name="T14" fmla="*/ 787 w 847"/>
                <a:gd name="T15" fmla="*/ 651 h 1585"/>
                <a:gd name="T16" fmla="*/ 806 w 847"/>
                <a:gd name="T17" fmla="*/ 703 h 1585"/>
                <a:gd name="T18" fmla="*/ 847 w 847"/>
                <a:gd name="T19" fmla="*/ 1260 h 1585"/>
                <a:gd name="T20" fmla="*/ 842 w 847"/>
                <a:gd name="T21" fmla="*/ 1299 h 1585"/>
                <a:gd name="T22" fmla="*/ 821 w 847"/>
                <a:gd name="T23" fmla="*/ 1336 h 1585"/>
                <a:gd name="T24" fmla="*/ 787 w 847"/>
                <a:gd name="T25" fmla="*/ 1362 h 1585"/>
                <a:gd name="T26" fmla="*/ 766 w 847"/>
                <a:gd name="T27" fmla="*/ 1508 h 1585"/>
                <a:gd name="T28" fmla="*/ 755 w 847"/>
                <a:gd name="T29" fmla="*/ 1547 h 1585"/>
                <a:gd name="T30" fmla="*/ 728 w 847"/>
                <a:gd name="T31" fmla="*/ 1574 h 1585"/>
                <a:gd name="T32" fmla="*/ 689 w 847"/>
                <a:gd name="T33" fmla="*/ 1585 h 1585"/>
                <a:gd name="T34" fmla="*/ 137 w 847"/>
                <a:gd name="T35" fmla="*/ 1583 h 1585"/>
                <a:gd name="T36" fmla="*/ 104 w 847"/>
                <a:gd name="T37" fmla="*/ 1563 h 1585"/>
                <a:gd name="T38" fmla="*/ 83 w 847"/>
                <a:gd name="T39" fmla="*/ 1528 h 1585"/>
                <a:gd name="T40" fmla="*/ 81 w 847"/>
                <a:gd name="T41" fmla="*/ 1368 h 1585"/>
                <a:gd name="T42" fmla="*/ 41 w 847"/>
                <a:gd name="T43" fmla="*/ 1350 h 1585"/>
                <a:gd name="T44" fmla="*/ 14 w 847"/>
                <a:gd name="T45" fmla="*/ 1318 h 1585"/>
                <a:gd name="T46" fmla="*/ 1 w 847"/>
                <a:gd name="T47" fmla="*/ 1279 h 1585"/>
                <a:gd name="T48" fmla="*/ 37 w 847"/>
                <a:gd name="T49" fmla="*/ 734 h 1585"/>
                <a:gd name="T50" fmla="*/ 50 w 847"/>
                <a:gd name="T51" fmla="*/ 675 h 1585"/>
                <a:gd name="T52" fmla="*/ 74 w 847"/>
                <a:gd name="T53" fmla="*/ 630 h 1585"/>
                <a:gd name="T54" fmla="*/ 106 w 847"/>
                <a:gd name="T55" fmla="*/ 595 h 1585"/>
                <a:gd name="T56" fmla="*/ 143 w 847"/>
                <a:gd name="T57" fmla="*/ 572 h 1585"/>
                <a:gd name="T58" fmla="*/ 181 w 847"/>
                <a:gd name="T59" fmla="*/ 557 h 1585"/>
                <a:gd name="T60" fmla="*/ 229 w 847"/>
                <a:gd name="T61" fmla="*/ 549 h 1585"/>
                <a:gd name="T62" fmla="*/ 299 w 847"/>
                <a:gd name="T63" fmla="*/ 542 h 1585"/>
                <a:gd name="T64" fmla="*/ 369 w 847"/>
                <a:gd name="T65" fmla="*/ 539 h 1585"/>
                <a:gd name="T66" fmla="*/ 424 w 847"/>
                <a:gd name="T67" fmla="*/ 539 h 1585"/>
                <a:gd name="T68" fmla="*/ 462 w 847"/>
                <a:gd name="T69" fmla="*/ 4 h 1585"/>
                <a:gd name="T70" fmla="*/ 531 w 847"/>
                <a:gd name="T71" fmla="*/ 27 h 1585"/>
                <a:gd name="T72" fmla="*/ 589 w 847"/>
                <a:gd name="T73" fmla="*/ 69 h 1585"/>
                <a:gd name="T74" fmla="*/ 633 w 847"/>
                <a:gd name="T75" fmla="*/ 128 h 1585"/>
                <a:gd name="T76" fmla="*/ 656 w 847"/>
                <a:gd name="T77" fmla="*/ 198 h 1585"/>
                <a:gd name="T78" fmla="*/ 657 w 847"/>
                <a:gd name="T79" fmla="*/ 274 h 1585"/>
                <a:gd name="T80" fmla="*/ 634 w 847"/>
                <a:gd name="T81" fmla="*/ 346 h 1585"/>
                <a:gd name="T82" fmla="*/ 592 w 847"/>
                <a:gd name="T83" fmla="*/ 405 h 1585"/>
                <a:gd name="T84" fmla="*/ 532 w 847"/>
                <a:gd name="T85" fmla="*/ 448 h 1585"/>
                <a:gd name="T86" fmla="*/ 462 w 847"/>
                <a:gd name="T87" fmla="*/ 473 h 1585"/>
                <a:gd name="T88" fmla="*/ 385 w 847"/>
                <a:gd name="T89" fmla="*/ 473 h 1585"/>
                <a:gd name="T90" fmla="*/ 315 w 847"/>
                <a:gd name="T91" fmla="*/ 448 h 1585"/>
                <a:gd name="T92" fmla="*/ 256 w 847"/>
                <a:gd name="T93" fmla="*/ 405 h 1585"/>
                <a:gd name="T94" fmla="*/ 213 w 847"/>
                <a:gd name="T95" fmla="*/ 346 h 1585"/>
                <a:gd name="T96" fmla="*/ 190 w 847"/>
                <a:gd name="T97" fmla="*/ 274 h 1585"/>
                <a:gd name="T98" fmla="*/ 191 w 847"/>
                <a:gd name="T99" fmla="*/ 198 h 1585"/>
                <a:gd name="T100" fmla="*/ 214 w 847"/>
                <a:gd name="T101" fmla="*/ 128 h 1585"/>
                <a:gd name="T102" fmla="*/ 258 w 847"/>
                <a:gd name="T103" fmla="*/ 69 h 1585"/>
                <a:gd name="T104" fmla="*/ 316 w 847"/>
                <a:gd name="T105" fmla="*/ 27 h 1585"/>
                <a:gd name="T106" fmla="*/ 386 w 847"/>
                <a:gd name="T107" fmla="*/ 4 h 1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1585">
                  <a:moveTo>
                    <a:pt x="424" y="539"/>
                  </a:moveTo>
                  <a:lnTo>
                    <a:pt x="448" y="539"/>
                  </a:lnTo>
                  <a:lnTo>
                    <a:pt x="477" y="539"/>
                  </a:lnTo>
                  <a:lnTo>
                    <a:pt x="512" y="540"/>
                  </a:lnTo>
                  <a:lnTo>
                    <a:pt x="547" y="542"/>
                  </a:lnTo>
                  <a:lnTo>
                    <a:pt x="584" y="544"/>
                  </a:lnTo>
                  <a:lnTo>
                    <a:pt x="618" y="549"/>
                  </a:lnTo>
                  <a:lnTo>
                    <a:pt x="649" y="553"/>
                  </a:lnTo>
                  <a:lnTo>
                    <a:pt x="667" y="557"/>
                  </a:lnTo>
                  <a:lnTo>
                    <a:pt x="686" y="563"/>
                  </a:lnTo>
                  <a:lnTo>
                    <a:pt x="705" y="572"/>
                  </a:lnTo>
                  <a:lnTo>
                    <a:pt x="724" y="582"/>
                  </a:lnTo>
                  <a:lnTo>
                    <a:pt x="742" y="595"/>
                  </a:lnTo>
                  <a:lnTo>
                    <a:pt x="758" y="611"/>
                  </a:lnTo>
                  <a:lnTo>
                    <a:pt x="773" y="630"/>
                  </a:lnTo>
                  <a:lnTo>
                    <a:pt x="787" y="651"/>
                  </a:lnTo>
                  <a:lnTo>
                    <a:pt x="798" y="675"/>
                  </a:lnTo>
                  <a:lnTo>
                    <a:pt x="806" y="703"/>
                  </a:lnTo>
                  <a:lnTo>
                    <a:pt x="810" y="734"/>
                  </a:lnTo>
                  <a:lnTo>
                    <a:pt x="847" y="1260"/>
                  </a:lnTo>
                  <a:lnTo>
                    <a:pt x="846" y="1280"/>
                  </a:lnTo>
                  <a:lnTo>
                    <a:pt x="842" y="1299"/>
                  </a:lnTo>
                  <a:lnTo>
                    <a:pt x="833" y="1318"/>
                  </a:lnTo>
                  <a:lnTo>
                    <a:pt x="821" y="1336"/>
                  </a:lnTo>
                  <a:lnTo>
                    <a:pt x="806" y="1350"/>
                  </a:lnTo>
                  <a:lnTo>
                    <a:pt x="787" y="1362"/>
                  </a:lnTo>
                  <a:lnTo>
                    <a:pt x="766" y="1368"/>
                  </a:lnTo>
                  <a:lnTo>
                    <a:pt x="766" y="1508"/>
                  </a:lnTo>
                  <a:lnTo>
                    <a:pt x="764" y="1528"/>
                  </a:lnTo>
                  <a:lnTo>
                    <a:pt x="755" y="1547"/>
                  </a:lnTo>
                  <a:lnTo>
                    <a:pt x="744" y="1563"/>
                  </a:lnTo>
                  <a:lnTo>
                    <a:pt x="728" y="1574"/>
                  </a:lnTo>
                  <a:lnTo>
                    <a:pt x="710" y="1583"/>
                  </a:lnTo>
                  <a:lnTo>
                    <a:pt x="689" y="1585"/>
                  </a:lnTo>
                  <a:lnTo>
                    <a:pt x="158" y="1585"/>
                  </a:lnTo>
                  <a:lnTo>
                    <a:pt x="137" y="1583"/>
                  </a:lnTo>
                  <a:lnTo>
                    <a:pt x="119" y="1574"/>
                  </a:lnTo>
                  <a:lnTo>
                    <a:pt x="104" y="1563"/>
                  </a:lnTo>
                  <a:lnTo>
                    <a:pt x="92" y="1547"/>
                  </a:lnTo>
                  <a:lnTo>
                    <a:pt x="83" y="1528"/>
                  </a:lnTo>
                  <a:lnTo>
                    <a:pt x="81" y="1508"/>
                  </a:lnTo>
                  <a:lnTo>
                    <a:pt x="81" y="1368"/>
                  </a:lnTo>
                  <a:lnTo>
                    <a:pt x="59" y="1362"/>
                  </a:lnTo>
                  <a:lnTo>
                    <a:pt x="41" y="1350"/>
                  </a:lnTo>
                  <a:lnTo>
                    <a:pt x="26" y="1336"/>
                  </a:lnTo>
                  <a:lnTo>
                    <a:pt x="14" y="1318"/>
                  </a:lnTo>
                  <a:lnTo>
                    <a:pt x="5" y="1299"/>
                  </a:lnTo>
                  <a:lnTo>
                    <a:pt x="1" y="1279"/>
                  </a:lnTo>
                  <a:lnTo>
                    <a:pt x="0" y="1260"/>
                  </a:lnTo>
                  <a:lnTo>
                    <a:pt x="37" y="734"/>
                  </a:lnTo>
                  <a:lnTo>
                    <a:pt x="41" y="703"/>
                  </a:lnTo>
                  <a:lnTo>
                    <a:pt x="50" y="675"/>
                  </a:lnTo>
                  <a:lnTo>
                    <a:pt x="60" y="651"/>
                  </a:lnTo>
                  <a:lnTo>
                    <a:pt x="74" y="630"/>
                  </a:lnTo>
                  <a:lnTo>
                    <a:pt x="89" y="611"/>
                  </a:lnTo>
                  <a:lnTo>
                    <a:pt x="106" y="595"/>
                  </a:lnTo>
                  <a:lnTo>
                    <a:pt x="124" y="582"/>
                  </a:lnTo>
                  <a:lnTo>
                    <a:pt x="143" y="572"/>
                  </a:lnTo>
                  <a:lnTo>
                    <a:pt x="162" y="563"/>
                  </a:lnTo>
                  <a:lnTo>
                    <a:pt x="181" y="557"/>
                  </a:lnTo>
                  <a:lnTo>
                    <a:pt x="199" y="553"/>
                  </a:lnTo>
                  <a:lnTo>
                    <a:pt x="229" y="549"/>
                  </a:lnTo>
                  <a:lnTo>
                    <a:pt x="263" y="544"/>
                  </a:lnTo>
                  <a:lnTo>
                    <a:pt x="299" y="542"/>
                  </a:lnTo>
                  <a:lnTo>
                    <a:pt x="335" y="540"/>
                  </a:lnTo>
                  <a:lnTo>
                    <a:pt x="369" y="539"/>
                  </a:lnTo>
                  <a:lnTo>
                    <a:pt x="399" y="539"/>
                  </a:lnTo>
                  <a:lnTo>
                    <a:pt x="424" y="539"/>
                  </a:lnTo>
                  <a:close/>
                  <a:moveTo>
                    <a:pt x="424" y="0"/>
                  </a:moveTo>
                  <a:lnTo>
                    <a:pt x="462" y="4"/>
                  </a:lnTo>
                  <a:lnTo>
                    <a:pt x="498" y="12"/>
                  </a:lnTo>
                  <a:lnTo>
                    <a:pt x="531" y="27"/>
                  </a:lnTo>
                  <a:lnTo>
                    <a:pt x="562" y="46"/>
                  </a:lnTo>
                  <a:lnTo>
                    <a:pt x="589" y="69"/>
                  </a:lnTo>
                  <a:lnTo>
                    <a:pt x="613" y="97"/>
                  </a:lnTo>
                  <a:lnTo>
                    <a:pt x="633" y="128"/>
                  </a:lnTo>
                  <a:lnTo>
                    <a:pt x="646" y="161"/>
                  </a:lnTo>
                  <a:lnTo>
                    <a:pt x="656" y="198"/>
                  </a:lnTo>
                  <a:lnTo>
                    <a:pt x="659" y="236"/>
                  </a:lnTo>
                  <a:lnTo>
                    <a:pt x="657" y="274"/>
                  </a:lnTo>
                  <a:lnTo>
                    <a:pt x="648" y="311"/>
                  </a:lnTo>
                  <a:lnTo>
                    <a:pt x="634" y="346"/>
                  </a:lnTo>
                  <a:lnTo>
                    <a:pt x="615" y="377"/>
                  </a:lnTo>
                  <a:lnTo>
                    <a:pt x="592" y="405"/>
                  </a:lnTo>
                  <a:lnTo>
                    <a:pt x="564" y="428"/>
                  </a:lnTo>
                  <a:lnTo>
                    <a:pt x="532" y="448"/>
                  </a:lnTo>
                  <a:lnTo>
                    <a:pt x="499" y="463"/>
                  </a:lnTo>
                  <a:lnTo>
                    <a:pt x="462" y="473"/>
                  </a:lnTo>
                  <a:lnTo>
                    <a:pt x="424" y="476"/>
                  </a:lnTo>
                  <a:lnTo>
                    <a:pt x="385" y="473"/>
                  </a:lnTo>
                  <a:lnTo>
                    <a:pt x="349" y="463"/>
                  </a:lnTo>
                  <a:lnTo>
                    <a:pt x="315" y="448"/>
                  </a:lnTo>
                  <a:lnTo>
                    <a:pt x="283" y="428"/>
                  </a:lnTo>
                  <a:lnTo>
                    <a:pt x="256" y="405"/>
                  </a:lnTo>
                  <a:lnTo>
                    <a:pt x="232" y="377"/>
                  </a:lnTo>
                  <a:lnTo>
                    <a:pt x="213" y="346"/>
                  </a:lnTo>
                  <a:lnTo>
                    <a:pt x="200" y="311"/>
                  </a:lnTo>
                  <a:lnTo>
                    <a:pt x="190" y="274"/>
                  </a:lnTo>
                  <a:lnTo>
                    <a:pt x="188" y="236"/>
                  </a:lnTo>
                  <a:lnTo>
                    <a:pt x="191" y="198"/>
                  </a:lnTo>
                  <a:lnTo>
                    <a:pt x="201" y="161"/>
                  </a:lnTo>
                  <a:lnTo>
                    <a:pt x="214" y="128"/>
                  </a:lnTo>
                  <a:lnTo>
                    <a:pt x="235" y="97"/>
                  </a:lnTo>
                  <a:lnTo>
                    <a:pt x="258" y="69"/>
                  </a:lnTo>
                  <a:lnTo>
                    <a:pt x="285" y="46"/>
                  </a:lnTo>
                  <a:lnTo>
                    <a:pt x="316" y="27"/>
                  </a:lnTo>
                  <a:lnTo>
                    <a:pt x="350" y="12"/>
                  </a:lnTo>
                  <a:lnTo>
                    <a:pt x="386" y="4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CCFCB021-EDAD-3B4D-AC12-66915E96113D}"/>
              </a:ext>
            </a:extLst>
          </p:cNvPr>
          <p:cNvSpPr txBox="1"/>
          <p:nvPr/>
        </p:nvSpPr>
        <p:spPr>
          <a:xfrm>
            <a:off x="5599922" y="2091122"/>
            <a:ext cx="113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venirNext LT Pro Regular" panose="020B0503020202020204" pitchFamily="34" charset="0"/>
              </a:rPr>
              <a:t>Browser</a:t>
            </a:r>
          </a:p>
          <a:p>
            <a:pPr algn="ctr">
              <a:tabLst>
                <a:tab pos="457200" algn="l"/>
              </a:tabLst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venirNext LT Pro Regular" panose="020B0503020202020204" pitchFamily="34" charset="0"/>
              </a:rPr>
              <a:t>cache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D6A5EC6-1987-AA48-A064-D4E9197B0C24}"/>
              </a:ext>
            </a:extLst>
          </p:cNvPr>
          <p:cNvSpPr txBox="1"/>
          <p:nvPr/>
        </p:nvSpPr>
        <p:spPr>
          <a:xfrm>
            <a:off x="5682703" y="3193890"/>
            <a:ext cx="873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venirNext LT Pro Regular" panose="020B0503020202020204" pitchFamily="34" charset="0"/>
              </a:rPr>
              <a:t>CDN</a:t>
            </a:r>
          </a:p>
          <a:p>
            <a:pPr algn="ctr">
              <a:tabLst>
                <a:tab pos="457200" algn="l"/>
              </a:tabLst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venirNext LT Pro Regular" panose="020B0503020202020204" pitchFamily="34" charset="0"/>
              </a:rPr>
              <a:t>cache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023F095-0E03-6E43-9462-277DECEDEE67}"/>
              </a:ext>
            </a:extLst>
          </p:cNvPr>
          <p:cNvSpPr txBox="1"/>
          <p:nvPr/>
        </p:nvSpPr>
        <p:spPr>
          <a:xfrm>
            <a:off x="5521471" y="4501349"/>
            <a:ext cx="1295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venirNext LT Pro Regular" panose="020B0503020202020204" pitchFamily="34" charset="0"/>
              </a:rPr>
              <a:t>Feature</a:t>
            </a:r>
          </a:p>
          <a:p>
            <a:pPr algn="ctr">
              <a:tabLst>
                <a:tab pos="457200" algn="l"/>
              </a:tabLst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venirNext LT Pro Regular" panose="020B0503020202020204" pitchFamily="34" charset="0"/>
              </a:rPr>
              <a:t>tile cache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720064-67A5-2B4C-BE1F-BE6AEDB813F4}"/>
              </a:ext>
            </a:extLst>
          </p:cNvPr>
          <p:cNvSpPr txBox="1"/>
          <p:nvPr/>
        </p:nvSpPr>
        <p:spPr>
          <a:xfrm>
            <a:off x="3906509" y="122181"/>
            <a:ext cx="189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2400" b="1" dirty="0">
                <a:solidFill>
                  <a:srgbClr val="9FC73B"/>
                </a:solidFill>
                <a:latin typeface="AvenirNext LT Pro Regular" panose="020B0503020202020204" pitchFamily="34" charset="0"/>
              </a:rPr>
              <a:t>Public Layer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BAB8FDA-527D-474A-961A-C3386426624F}"/>
              </a:ext>
            </a:extLst>
          </p:cNvPr>
          <p:cNvSpPr txBox="1"/>
          <p:nvPr/>
        </p:nvSpPr>
        <p:spPr>
          <a:xfrm>
            <a:off x="6387922" y="132624"/>
            <a:ext cx="200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2400" b="1" dirty="0">
                <a:solidFill>
                  <a:srgbClr val="EE9850"/>
                </a:solidFill>
                <a:latin typeface="AvenirNext LT Pro Regular" panose="020B0503020202020204" pitchFamily="34" charset="0"/>
              </a:rPr>
              <a:t>Private Layer</a:t>
            </a:r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080FD175-BB73-AC4C-9E77-E9C0CFAF5E43}"/>
              </a:ext>
            </a:extLst>
          </p:cNvPr>
          <p:cNvSpPr/>
          <p:nvPr/>
        </p:nvSpPr>
        <p:spPr>
          <a:xfrm>
            <a:off x="4024763" y="2352732"/>
            <a:ext cx="1058935" cy="983099"/>
          </a:xfrm>
          <a:prstGeom prst="arc">
            <a:avLst>
              <a:gd name="adj1" fmla="val 5608762"/>
              <a:gd name="adj2" fmla="val 16169629"/>
            </a:avLst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c 112">
            <a:extLst>
              <a:ext uri="{FF2B5EF4-FFF2-40B4-BE49-F238E27FC236}">
                <a16:creationId xmlns:a16="http://schemas.microsoft.com/office/drawing/2014/main" id="{F88580AC-D154-CD49-B67D-5BE704357F1A}"/>
              </a:ext>
            </a:extLst>
          </p:cNvPr>
          <p:cNvSpPr/>
          <p:nvPr/>
        </p:nvSpPr>
        <p:spPr>
          <a:xfrm>
            <a:off x="4024763" y="3601341"/>
            <a:ext cx="1058935" cy="988946"/>
          </a:xfrm>
          <a:prstGeom prst="arc">
            <a:avLst>
              <a:gd name="adj1" fmla="val 5608762"/>
              <a:gd name="adj2" fmla="val 16169629"/>
            </a:avLst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2974BE5-D3EC-6E48-AD56-95AF40EA7150}"/>
              </a:ext>
            </a:extLst>
          </p:cNvPr>
          <p:cNvSpPr txBox="1"/>
          <p:nvPr/>
        </p:nvSpPr>
        <p:spPr>
          <a:xfrm>
            <a:off x="488925" y="1994146"/>
            <a:ext cx="4144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venirNext LT Pro Regular" panose="020B0503020202020204" pitchFamily="34" charset="0"/>
              </a:rPr>
              <a:t>Does the browser  cache have the latest data ?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01BEA04-FBA8-BC43-BB46-BBA9CA028C12}"/>
              </a:ext>
            </a:extLst>
          </p:cNvPr>
          <p:cNvSpPr txBox="1"/>
          <p:nvPr/>
        </p:nvSpPr>
        <p:spPr>
          <a:xfrm>
            <a:off x="4322732" y="3007776"/>
            <a:ext cx="629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sz="1100" dirty="0">
                <a:solidFill>
                  <a:srgbClr val="9FC73B"/>
                </a:solidFill>
                <a:latin typeface="AvenirNext LT Pro Regular" panose="020B0503020202020204" pitchFamily="34" charset="0"/>
              </a:rPr>
              <a:t>No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7966908-1E6D-4844-A848-4C923D5B01E0}"/>
              </a:ext>
            </a:extLst>
          </p:cNvPr>
          <p:cNvSpPr txBox="1"/>
          <p:nvPr/>
        </p:nvSpPr>
        <p:spPr>
          <a:xfrm>
            <a:off x="4322732" y="4266233"/>
            <a:ext cx="629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sz="1100" dirty="0">
                <a:solidFill>
                  <a:srgbClr val="9FC73B"/>
                </a:solidFill>
                <a:latin typeface="AvenirNext LT Pro Regular" panose="020B0503020202020204" pitchFamily="34" charset="0"/>
              </a:rPr>
              <a:t>No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556E1DE-4A90-6245-ADD9-E1BBD98B11A0}"/>
              </a:ext>
            </a:extLst>
          </p:cNvPr>
          <p:cNvSpPr txBox="1"/>
          <p:nvPr/>
        </p:nvSpPr>
        <p:spPr>
          <a:xfrm>
            <a:off x="4289026" y="5744820"/>
            <a:ext cx="629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sz="1100" dirty="0">
                <a:solidFill>
                  <a:srgbClr val="9FC73B"/>
                </a:solidFill>
                <a:latin typeface="AvenirNext LT Pro Regular" panose="020B0503020202020204" pitchFamily="34" charset="0"/>
              </a:rPr>
              <a:t>No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8D5B700-870D-824C-B6FD-CDEE03C60F01}"/>
              </a:ext>
            </a:extLst>
          </p:cNvPr>
          <p:cNvSpPr txBox="1"/>
          <p:nvPr/>
        </p:nvSpPr>
        <p:spPr>
          <a:xfrm>
            <a:off x="488926" y="3340163"/>
            <a:ext cx="4102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venirNext LT Pro Regular" panose="020B0503020202020204" pitchFamily="34" charset="0"/>
              </a:rPr>
              <a:t>Does the CDN cache have the latest data ?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BBD97E0-2914-064B-9429-FB816B311A48}"/>
              </a:ext>
            </a:extLst>
          </p:cNvPr>
          <p:cNvSpPr txBox="1"/>
          <p:nvPr/>
        </p:nvSpPr>
        <p:spPr>
          <a:xfrm>
            <a:off x="488925" y="4651441"/>
            <a:ext cx="4153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venirNext LT Pro Regular" panose="020B0503020202020204" pitchFamily="34" charset="0"/>
              </a:rPr>
              <a:t>Does the feature tile cache have the latest data ?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BEB4820-BA6E-DF4E-8C98-2EFE043EE81A}"/>
              </a:ext>
            </a:extLst>
          </p:cNvPr>
          <p:cNvSpPr txBox="1"/>
          <p:nvPr/>
        </p:nvSpPr>
        <p:spPr>
          <a:xfrm>
            <a:off x="478014" y="5906207"/>
            <a:ext cx="410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venirNext LT Pro Regular" panose="020B0503020202020204" pitchFamily="34" charset="0"/>
              </a:rPr>
              <a:t>Execute a new query.</a:t>
            </a:r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0903E84C-0881-B547-AE5B-F51D792D9EBD}"/>
              </a:ext>
            </a:extLst>
          </p:cNvPr>
          <p:cNvSpPr/>
          <p:nvPr/>
        </p:nvSpPr>
        <p:spPr>
          <a:xfrm flipH="1">
            <a:off x="7178884" y="2321247"/>
            <a:ext cx="1058935" cy="2225916"/>
          </a:xfrm>
          <a:prstGeom prst="arc">
            <a:avLst>
              <a:gd name="adj1" fmla="val 5608762"/>
              <a:gd name="adj2" fmla="val 16169629"/>
            </a:avLst>
          </a:prstGeom>
          <a:ln w="9525">
            <a:solidFill>
              <a:srgbClr val="EE98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9850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D5CDACF-9469-124C-95B6-5CFDBCDBF56F}"/>
              </a:ext>
            </a:extLst>
          </p:cNvPr>
          <p:cNvSpPr txBox="1"/>
          <p:nvPr/>
        </p:nvSpPr>
        <p:spPr>
          <a:xfrm flipH="1">
            <a:off x="8153507" y="1954145"/>
            <a:ext cx="375403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dirty="0">
                <a:solidFill>
                  <a:srgbClr val="EE9850"/>
                </a:solidFill>
                <a:latin typeface="AvenirNext LT Pro Regular" panose="020B0503020202020204" pitchFamily="34" charset="0"/>
              </a:rPr>
              <a:t>Does the browser  cache have the latest data ?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B91BD03-161B-B34A-A19C-63ED039E6E7B}"/>
              </a:ext>
            </a:extLst>
          </p:cNvPr>
          <p:cNvSpPr txBox="1"/>
          <p:nvPr/>
        </p:nvSpPr>
        <p:spPr>
          <a:xfrm flipH="1">
            <a:off x="7530651" y="4218267"/>
            <a:ext cx="62949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sz="1100" dirty="0">
                <a:solidFill>
                  <a:srgbClr val="EE9850"/>
                </a:solidFill>
                <a:latin typeface="AvenirNext LT Pro Regular" panose="020B0503020202020204" pitchFamily="34" charset="0"/>
              </a:rPr>
              <a:t>No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532373-EED7-1B4D-89F5-13D2207C11AB}"/>
              </a:ext>
            </a:extLst>
          </p:cNvPr>
          <p:cNvSpPr txBox="1"/>
          <p:nvPr/>
        </p:nvSpPr>
        <p:spPr>
          <a:xfrm flipH="1">
            <a:off x="7588708" y="5782007"/>
            <a:ext cx="62949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sz="1100" dirty="0">
                <a:solidFill>
                  <a:srgbClr val="EE9850"/>
                </a:solidFill>
                <a:latin typeface="AvenirNext LT Pro Regular" panose="020B0503020202020204" pitchFamily="34" charset="0"/>
              </a:rPr>
              <a:t>No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99320AF-8B0A-DA45-AE67-CB8297790FB6}"/>
              </a:ext>
            </a:extLst>
          </p:cNvPr>
          <p:cNvSpPr txBox="1"/>
          <p:nvPr/>
        </p:nvSpPr>
        <p:spPr>
          <a:xfrm flipH="1">
            <a:off x="8129481" y="4461467"/>
            <a:ext cx="37780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dirty="0">
                <a:solidFill>
                  <a:srgbClr val="EE9850"/>
                </a:solidFill>
                <a:latin typeface="AvenirNext LT Pro Regular" panose="020B0503020202020204" pitchFamily="34" charset="0"/>
              </a:rPr>
              <a:t>Does the feature tile cache have the latest data ?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4A4196F-128C-8741-9073-5C5C38B2C002}"/>
              </a:ext>
            </a:extLst>
          </p:cNvPr>
          <p:cNvSpPr txBox="1"/>
          <p:nvPr/>
        </p:nvSpPr>
        <p:spPr>
          <a:xfrm flipH="1">
            <a:off x="8124424" y="5958970"/>
            <a:ext cx="37780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dirty="0">
                <a:solidFill>
                  <a:srgbClr val="EE9850"/>
                </a:solidFill>
                <a:latin typeface="AvenirNext LT Pro Regular" panose="020B0503020202020204" pitchFamily="34" charset="0"/>
              </a:rPr>
              <a:t>Execute a new query.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95F0EDB-F5DB-8545-978E-6D99A4B0EAEA}"/>
              </a:ext>
            </a:extLst>
          </p:cNvPr>
          <p:cNvGrpSpPr/>
          <p:nvPr/>
        </p:nvGrpSpPr>
        <p:grpSpPr>
          <a:xfrm>
            <a:off x="7173843" y="5870410"/>
            <a:ext cx="386829" cy="428020"/>
            <a:chOff x="1111443" y="2568745"/>
            <a:chExt cx="386930" cy="428131"/>
          </a:xfrm>
        </p:grpSpPr>
        <p:sp useBgFill="1">
          <p:nvSpPr>
            <p:cNvPr id="128" name="Freeform 13">
              <a:extLst>
                <a:ext uri="{FF2B5EF4-FFF2-40B4-BE49-F238E27FC236}">
                  <a16:creationId xmlns:a16="http://schemas.microsoft.com/office/drawing/2014/main" id="{5684343D-0988-5443-8E41-928706087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443" y="2568745"/>
              <a:ext cx="386930" cy="428131"/>
            </a:xfrm>
            <a:custGeom>
              <a:avLst/>
              <a:gdLst>
                <a:gd name="T0" fmla="*/ 1518 w 1518"/>
                <a:gd name="T1" fmla="*/ 930 h 1675"/>
                <a:gd name="T2" fmla="*/ 1518 w 1518"/>
                <a:gd name="T3" fmla="*/ 865 h 1675"/>
                <a:gd name="T4" fmla="*/ 1518 w 1518"/>
                <a:gd name="T5" fmla="*/ 753 h 1675"/>
                <a:gd name="T6" fmla="*/ 758 w 1518"/>
                <a:gd name="T7" fmla="*/ 0 h 1675"/>
                <a:gd name="T8" fmla="*/ 919 w 1518"/>
                <a:gd name="T9" fmla="*/ 5 h 1675"/>
                <a:gd name="T10" fmla="*/ 1078 w 1518"/>
                <a:gd name="T11" fmla="*/ 23 h 1675"/>
                <a:gd name="T12" fmla="*/ 1224 w 1518"/>
                <a:gd name="T13" fmla="*/ 55 h 1675"/>
                <a:gd name="T14" fmla="*/ 1351 w 1518"/>
                <a:gd name="T15" fmla="*/ 101 h 1675"/>
                <a:gd name="T16" fmla="*/ 1448 w 1518"/>
                <a:gd name="T17" fmla="*/ 164 h 1675"/>
                <a:gd name="T18" fmla="*/ 1506 w 1518"/>
                <a:gd name="T19" fmla="*/ 245 h 1675"/>
                <a:gd name="T20" fmla="*/ 1518 w 1518"/>
                <a:gd name="T21" fmla="*/ 477 h 1675"/>
                <a:gd name="T22" fmla="*/ 1518 w 1518"/>
                <a:gd name="T23" fmla="*/ 720 h 1675"/>
                <a:gd name="T24" fmla="*/ 1518 w 1518"/>
                <a:gd name="T25" fmla="*/ 724 h 1675"/>
                <a:gd name="T26" fmla="*/ 1518 w 1518"/>
                <a:gd name="T27" fmla="*/ 732 h 1675"/>
                <a:gd name="T28" fmla="*/ 1518 w 1518"/>
                <a:gd name="T29" fmla="*/ 757 h 1675"/>
                <a:gd name="T30" fmla="*/ 1518 w 1518"/>
                <a:gd name="T31" fmla="*/ 781 h 1675"/>
                <a:gd name="T32" fmla="*/ 1518 w 1518"/>
                <a:gd name="T33" fmla="*/ 830 h 1675"/>
                <a:gd name="T34" fmla="*/ 1518 w 1518"/>
                <a:gd name="T35" fmla="*/ 830 h 1675"/>
                <a:gd name="T36" fmla="*/ 1518 w 1518"/>
                <a:gd name="T37" fmla="*/ 867 h 1675"/>
                <a:gd name="T38" fmla="*/ 1518 w 1518"/>
                <a:gd name="T39" fmla="*/ 906 h 1675"/>
                <a:gd name="T40" fmla="*/ 1518 w 1518"/>
                <a:gd name="T41" fmla="*/ 1089 h 1675"/>
                <a:gd name="T42" fmla="*/ 1515 w 1518"/>
                <a:gd name="T43" fmla="*/ 1354 h 1675"/>
                <a:gd name="T44" fmla="*/ 1473 w 1518"/>
                <a:gd name="T45" fmla="*/ 1445 h 1675"/>
                <a:gd name="T46" fmla="*/ 1388 w 1518"/>
                <a:gd name="T47" fmla="*/ 1522 h 1675"/>
                <a:gd name="T48" fmla="*/ 1270 w 1518"/>
                <a:gd name="T49" fmla="*/ 1584 h 1675"/>
                <a:gd name="T50" fmla="*/ 1128 w 1518"/>
                <a:gd name="T51" fmla="*/ 1630 h 1675"/>
                <a:gd name="T52" fmla="*/ 972 w 1518"/>
                <a:gd name="T53" fmla="*/ 1661 h 1675"/>
                <a:gd name="T54" fmla="*/ 811 w 1518"/>
                <a:gd name="T55" fmla="*/ 1674 h 1675"/>
                <a:gd name="T56" fmla="*/ 653 w 1518"/>
                <a:gd name="T57" fmla="*/ 1671 h 1675"/>
                <a:gd name="T58" fmla="*/ 492 w 1518"/>
                <a:gd name="T59" fmla="*/ 1652 h 1675"/>
                <a:gd name="T60" fmla="*/ 340 w 1518"/>
                <a:gd name="T61" fmla="*/ 1616 h 1675"/>
                <a:gd name="T62" fmla="*/ 206 w 1518"/>
                <a:gd name="T63" fmla="*/ 1564 h 1675"/>
                <a:gd name="T64" fmla="*/ 97 w 1518"/>
                <a:gd name="T65" fmla="*/ 1498 h 1675"/>
                <a:gd name="T66" fmla="*/ 25 w 1518"/>
                <a:gd name="T67" fmla="*/ 1417 h 1675"/>
                <a:gd name="T68" fmla="*/ 0 w 1518"/>
                <a:gd name="T69" fmla="*/ 1320 h 1675"/>
                <a:gd name="T70" fmla="*/ 0 w 1518"/>
                <a:gd name="T71" fmla="*/ 821 h 1675"/>
                <a:gd name="T72" fmla="*/ 0 w 1518"/>
                <a:gd name="T73" fmla="*/ 308 h 1675"/>
                <a:gd name="T74" fmla="*/ 25 w 1518"/>
                <a:gd name="T75" fmla="*/ 216 h 1675"/>
                <a:gd name="T76" fmla="*/ 97 w 1518"/>
                <a:gd name="T77" fmla="*/ 142 h 1675"/>
                <a:gd name="T78" fmla="*/ 206 w 1518"/>
                <a:gd name="T79" fmla="*/ 85 h 1675"/>
                <a:gd name="T80" fmla="*/ 340 w 1518"/>
                <a:gd name="T81" fmla="*/ 42 h 1675"/>
                <a:gd name="T82" fmla="*/ 492 w 1518"/>
                <a:gd name="T83" fmla="*/ 16 h 1675"/>
                <a:gd name="T84" fmla="*/ 653 w 1518"/>
                <a:gd name="T85" fmla="*/ 2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18" h="1675">
                  <a:moveTo>
                    <a:pt x="1518" y="906"/>
                  </a:moveTo>
                  <a:lnTo>
                    <a:pt x="1518" y="919"/>
                  </a:lnTo>
                  <a:lnTo>
                    <a:pt x="1518" y="930"/>
                  </a:lnTo>
                  <a:lnTo>
                    <a:pt x="1518" y="906"/>
                  </a:lnTo>
                  <a:close/>
                  <a:moveTo>
                    <a:pt x="1518" y="859"/>
                  </a:moveTo>
                  <a:lnTo>
                    <a:pt x="1518" y="865"/>
                  </a:lnTo>
                  <a:lnTo>
                    <a:pt x="1518" y="859"/>
                  </a:lnTo>
                  <a:close/>
                  <a:moveTo>
                    <a:pt x="1518" y="750"/>
                  </a:moveTo>
                  <a:lnTo>
                    <a:pt x="1518" y="753"/>
                  </a:lnTo>
                  <a:lnTo>
                    <a:pt x="1518" y="756"/>
                  </a:lnTo>
                  <a:lnTo>
                    <a:pt x="1518" y="750"/>
                  </a:lnTo>
                  <a:close/>
                  <a:moveTo>
                    <a:pt x="758" y="0"/>
                  </a:moveTo>
                  <a:lnTo>
                    <a:pt x="811" y="0"/>
                  </a:lnTo>
                  <a:lnTo>
                    <a:pt x="865" y="2"/>
                  </a:lnTo>
                  <a:lnTo>
                    <a:pt x="919" y="5"/>
                  </a:lnTo>
                  <a:lnTo>
                    <a:pt x="972" y="10"/>
                  </a:lnTo>
                  <a:lnTo>
                    <a:pt x="1025" y="16"/>
                  </a:lnTo>
                  <a:lnTo>
                    <a:pt x="1078" y="23"/>
                  </a:lnTo>
                  <a:lnTo>
                    <a:pt x="1128" y="32"/>
                  </a:lnTo>
                  <a:lnTo>
                    <a:pt x="1178" y="42"/>
                  </a:lnTo>
                  <a:lnTo>
                    <a:pt x="1224" y="55"/>
                  </a:lnTo>
                  <a:lnTo>
                    <a:pt x="1270" y="69"/>
                  </a:lnTo>
                  <a:lnTo>
                    <a:pt x="1312" y="85"/>
                  </a:lnTo>
                  <a:lnTo>
                    <a:pt x="1351" y="101"/>
                  </a:lnTo>
                  <a:lnTo>
                    <a:pt x="1388" y="120"/>
                  </a:lnTo>
                  <a:lnTo>
                    <a:pt x="1420" y="142"/>
                  </a:lnTo>
                  <a:lnTo>
                    <a:pt x="1448" y="164"/>
                  </a:lnTo>
                  <a:lnTo>
                    <a:pt x="1473" y="189"/>
                  </a:lnTo>
                  <a:lnTo>
                    <a:pt x="1492" y="216"/>
                  </a:lnTo>
                  <a:lnTo>
                    <a:pt x="1506" y="245"/>
                  </a:lnTo>
                  <a:lnTo>
                    <a:pt x="1515" y="276"/>
                  </a:lnTo>
                  <a:lnTo>
                    <a:pt x="1518" y="308"/>
                  </a:lnTo>
                  <a:lnTo>
                    <a:pt x="1518" y="477"/>
                  </a:lnTo>
                  <a:lnTo>
                    <a:pt x="1518" y="550"/>
                  </a:lnTo>
                  <a:lnTo>
                    <a:pt x="1518" y="616"/>
                  </a:lnTo>
                  <a:lnTo>
                    <a:pt x="1518" y="720"/>
                  </a:lnTo>
                  <a:lnTo>
                    <a:pt x="1518" y="725"/>
                  </a:lnTo>
                  <a:lnTo>
                    <a:pt x="1518" y="727"/>
                  </a:lnTo>
                  <a:lnTo>
                    <a:pt x="1518" y="724"/>
                  </a:lnTo>
                  <a:lnTo>
                    <a:pt x="1518" y="727"/>
                  </a:lnTo>
                  <a:lnTo>
                    <a:pt x="1518" y="727"/>
                  </a:lnTo>
                  <a:lnTo>
                    <a:pt x="1518" y="732"/>
                  </a:lnTo>
                  <a:lnTo>
                    <a:pt x="1518" y="750"/>
                  </a:lnTo>
                  <a:lnTo>
                    <a:pt x="1518" y="742"/>
                  </a:lnTo>
                  <a:lnTo>
                    <a:pt x="1518" y="757"/>
                  </a:lnTo>
                  <a:lnTo>
                    <a:pt x="1518" y="756"/>
                  </a:lnTo>
                  <a:lnTo>
                    <a:pt x="1518" y="775"/>
                  </a:lnTo>
                  <a:lnTo>
                    <a:pt x="1518" y="781"/>
                  </a:lnTo>
                  <a:lnTo>
                    <a:pt x="1518" y="797"/>
                  </a:lnTo>
                  <a:lnTo>
                    <a:pt x="1518" y="812"/>
                  </a:lnTo>
                  <a:lnTo>
                    <a:pt x="1518" y="830"/>
                  </a:lnTo>
                  <a:lnTo>
                    <a:pt x="1518" y="809"/>
                  </a:lnTo>
                  <a:lnTo>
                    <a:pt x="1518" y="835"/>
                  </a:lnTo>
                  <a:lnTo>
                    <a:pt x="1518" y="830"/>
                  </a:lnTo>
                  <a:lnTo>
                    <a:pt x="1518" y="859"/>
                  </a:lnTo>
                  <a:lnTo>
                    <a:pt x="1518" y="856"/>
                  </a:lnTo>
                  <a:lnTo>
                    <a:pt x="1518" y="867"/>
                  </a:lnTo>
                  <a:lnTo>
                    <a:pt x="1518" y="865"/>
                  </a:lnTo>
                  <a:lnTo>
                    <a:pt x="1518" y="878"/>
                  </a:lnTo>
                  <a:lnTo>
                    <a:pt x="1518" y="906"/>
                  </a:lnTo>
                  <a:lnTo>
                    <a:pt x="1518" y="899"/>
                  </a:lnTo>
                  <a:lnTo>
                    <a:pt x="1518" y="1027"/>
                  </a:lnTo>
                  <a:lnTo>
                    <a:pt x="1518" y="1089"/>
                  </a:lnTo>
                  <a:lnTo>
                    <a:pt x="1518" y="1159"/>
                  </a:lnTo>
                  <a:lnTo>
                    <a:pt x="1518" y="1320"/>
                  </a:lnTo>
                  <a:lnTo>
                    <a:pt x="1515" y="1354"/>
                  </a:lnTo>
                  <a:lnTo>
                    <a:pt x="1506" y="1386"/>
                  </a:lnTo>
                  <a:lnTo>
                    <a:pt x="1492" y="1417"/>
                  </a:lnTo>
                  <a:lnTo>
                    <a:pt x="1473" y="1445"/>
                  </a:lnTo>
                  <a:lnTo>
                    <a:pt x="1448" y="1473"/>
                  </a:lnTo>
                  <a:lnTo>
                    <a:pt x="1420" y="1498"/>
                  </a:lnTo>
                  <a:lnTo>
                    <a:pt x="1388" y="1522"/>
                  </a:lnTo>
                  <a:lnTo>
                    <a:pt x="1351" y="1544"/>
                  </a:lnTo>
                  <a:lnTo>
                    <a:pt x="1312" y="1564"/>
                  </a:lnTo>
                  <a:lnTo>
                    <a:pt x="1270" y="1584"/>
                  </a:lnTo>
                  <a:lnTo>
                    <a:pt x="1224" y="1600"/>
                  </a:lnTo>
                  <a:lnTo>
                    <a:pt x="1178" y="1616"/>
                  </a:lnTo>
                  <a:lnTo>
                    <a:pt x="1128" y="1630"/>
                  </a:lnTo>
                  <a:lnTo>
                    <a:pt x="1078" y="1642"/>
                  </a:lnTo>
                  <a:lnTo>
                    <a:pt x="1025" y="1652"/>
                  </a:lnTo>
                  <a:lnTo>
                    <a:pt x="972" y="1661"/>
                  </a:lnTo>
                  <a:lnTo>
                    <a:pt x="919" y="1667"/>
                  </a:lnTo>
                  <a:lnTo>
                    <a:pt x="865" y="1671"/>
                  </a:lnTo>
                  <a:lnTo>
                    <a:pt x="811" y="1674"/>
                  </a:lnTo>
                  <a:lnTo>
                    <a:pt x="758" y="1675"/>
                  </a:lnTo>
                  <a:lnTo>
                    <a:pt x="706" y="1674"/>
                  </a:lnTo>
                  <a:lnTo>
                    <a:pt x="653" y="1671"/>
                  </a:lnTo>
                  <a:lnTo>
                    <a:pt x="599" y="1667"/>
                  </a:lnTo>
                  <a:lnTo>
                    <a:pt x="545" y="1661"/>
                  </a:lnTo>
                  <a:lnTo>
                    <a:pt x="492" y="1652"/>
                  </a:lnTo>
                  <a:lnTo>
                    <a:pt x="441" y="1642"/>
                  </a:lnTo>
                  <a:lnTo>
                    <a:pt x="390" y="1630"/>
                  </a:lnTo>
                  <a:lnTo>
                    <a:pt x="340" y="1616"/>
                  </a:lnTo>
                  <a:lnTo>
                    <a:pt x="293" y="1600"/>
                  </a:lnTo>
                  <a:lnTo>
                    <a:pt x="248" y="1584"/>
                  </a:lnTo>
                  <a:lnTo>
                    <a:pt x="206" y="1564"/>
                  </a:lnTo>
                  <a:lnTo>
                    <a:pt x="166" y="1544"/>
                  </a:lnTo>
                  <a:lnTo>
                    <a:pt x="130" y="1522"/>
                  </a:lnTo>
                  <a:lnTo>
                    <a:pt x="97" y="1498"/>
                  </a:lnTo>
                  <a:lnTo>
                    <a:pt x="69" y="1473"/>
                  </a:lnTo>
                  <a:lnTo>
                    <a:pt x="45" y="1445"/>
                  </a:lnTo>
                  <a:lnTo>
                    <a:pt x="25" y="1417"/>
                  </a:lnTo>
                  <a:lnTo>
                    <a:pt x="12" y="1386"/>
                  </a:lnTo>
                  <a:lnTo>
                    <a:pt x="3" y="1354"/>
                  </a:lnTo>
                  <a:lnTo>
                    <a:pt x="0" y="1320"/>
                  </a:lnTo>
                  <a:lnTo>
                    <a:pt x="0" y="1159"/>
                  </a:lnTo>
                  <a:lnTo>
                    <a:pt x="0" y="991"/>
                  </a:lnTo>
                  <a:lnTo>
                    <a:pt x="0" y="821"/>
                  </a:lnTo>
                  <a:lnTo>
                    <a:pt x="0" y="650"/>
                  </a:lnTo>
                  <a:lnTo>
                    <a:pt x="0" y="477"/>
                  </a:lnTo>
                  <a:lnTo>
                    <a:pt x="0" y="308"/>
                  </a:lnTo>
                  <a:lnTo>
                    <a:pt x="3" y="276"/>
                  </a:lnTo>
                  <a:lnTo>
                    <a:pt x="12" y="245"/>
                  </a:lnTo>
                  <a:lnTo>
                    <a:pt x="25" y="216"/>
                  </a:lnTo>
                  <a:lnTo>
                    <a:pt x="45" y="189"/>
                  </a:lnTo>
                  <a:lnTo>
                    <a:pt x="69" y="164"/>
                  </a:lnTo>
                  <a:lnTo>
                    <a:pt x="97" y="142"/>
                  </a:lnTo>
                  <a:lnTo>
                    <a:pt x="130" y="120"/>
                  </a:lnTo>
                  <a:lnTo>
                    <a:pt x="166" y="101"/>
                  </a:lnTo>
                  <a:lnTo>
                    <a:pt x="206" y="85"/>
                  </a:lnTo>
                  <a:lnTo>
                    <a:pt x="248" y="69"/>
                  </a:lnTo>
                  <a:lnTo>
                    <a:pt x="293" y="55"/>
                  </a:lnTo>
                  <a:lnTo>
                    <a:pt x="340" y="42"/>
                  </a:lnTo>
                  <a:lnTo>
                    <a:pt x="390" y="32"/>
                  </a:lnTo>
                  <a:lnTo>
                    <a:pt x="441" y="23"/>
                  </a:lnTo>
                  <a:lnTo>
                    <a:pt x="492" y="16"/>
                  </a:lnTo>
                  <a:lnTo>
                    <a:pt x="545" y="10"/>
                  </a:lnTo>
                  <a:lnTo>
                    <a:pt x="599" y="5"/>
                  </a:lnTo>
                  <a:lnTo>
                    <a:pt x="653" y="2"/>
                  </a:lnTo>
                  <a:lnTo>
                    <a:pt x="706" y="0"/>
                  </a:lnTo>
                  <a:lnTo>
                    <a:pt x="75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29" name="Freeform 14">
              <a:extLst>
                <a:ext uri="{FF2B5EF4-FFF2-40B4-BE49-F238E27FC236}">
                  <a16:creationId xmlns:a16="http://schemas.microsoft.com/office/drawing/2014/main" id="{D95EAE05-F1BA-B94C-A7CE-833CD7E10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104" y="2597406"/>
              <a:ext cx="329607" cy="370808"/>
            </a:xfrm>
            <a:custGeom>
              <a:avLst/>
              <a:gdLst>
                <a:gd name="T0" fmla="*/ 39 w 1293"/>
                <a:gd name="T1" fmla="*/ 790 h 1450"/>
                <a:gd name="T2" fmla="*/ 130 w 1293"/>
                <a:gd name="T3" fmla="*/ 828 h 1450"/>
                <a:gd name="T4" fmla="*/ 233 w 1293"/>
                <a:gd name="T5" fmla="*/ 858 h 1450"/>
                <a:gd name="T6" fmla="*/ 348 w 1293"/>
                <a:gd name="T7" fmla="*/ 879 h 1450"/>
                <a:gd name="T8" fmla="*/ 466 w 1293"/>
                <a:gd name="T9" fmla="*/ 893 h 1450"/>
                <a:gd name="T10" fmla="*/ 587 w 1293"/>
                <a:gd name="T11" fmla="*/ 899 h 1450"/>
                <a:gd name="T12" fmla="*/ 707 w 1293"/>
                <a:gd name="T13" fmla="*/ 899 h 1450"/>
                <a:gd name="T14" fmla="*/ 827 w 1293"/>
                <a:gd name="T15" fmla="*/ 893 h 1450"/>
                <a:gd name="T16" fmla="*/ 946 w 1293"/>
                <a:gd name="T17" fmla="*/ 879 h 1450"/>
                <a:gd name="T18" fmla="*/ 1061 w 1293"/>
                <a:gd name="T19" fmla="*/ 858 h 1450"/>
                <a:gd name="T20" fmla="*/ 1164 w 1293"/>
                <a:gd name="T21" fmla="*/ 828 h 1450"/>
                <a:gd name="T22" fmla="*/ 1255 w 1293"/>
                <a:gd name="T23" fmla="*/ 790 h 1450"/>
                <a:gd name="T24" fmla="*/ 1293 w 1293"/>
                <a:gd name="T25" fmla="*/ 1208 h 1450"/>
                <a:gd name="T26" fmla="*/ 1278 w 1293"/>
                <a:gd name="T27" fmla="*/ 1253 h 1450"/>
                <a:gd name="T28" fmla="*/ 1236 w 1293"/>
                <a:gd name="T29" fmla="*/ 1298 h 1450"/>
                <a:gd name="T30" fmla="*/ 1168 w 1293"/>
                <a:gd name="T31" fmla="*/ 1341 h 1450"/>
                <a:gd name="T32" fmla="*/ 1080 w 1293"/>
                <a:gd name="T33" fmla="*/ 1380 h 1450"/>
                <a:gd name="T34" fmla="*/ 973 w 1293"/>
                <a:gd name="T35" fmla="*/ 1412 h 1450"/>
                <a:gd name="T36" fmla="*/ 851 w 1293"/>
                <a:gd name="T37" fmla="*/ 1436 h 1450"/>
                <a:gd name="T38" fmla="*/ 717 w 1293"/>
                <a:gd name="T39" fmla="*/ 1449 h 1450"/>
                <a:gd name="T40" fmla="*/ 577 w 1293"/>
                <a:gd name="T41" fmla="*/ 1449 h 1450"/>
                <a:gd name="T42" fmla="*/ 443 w 1293"/>
                <a:gd name="T43" fmla="*/ 1436 h 1450"/>
                <a:gd name="T44" fmla="*/ 320 w 1293"/>
                <a:gd name="T45" fmla="*/ 1412 h 1450"/>
                <a:gd name="T46" fmla="*/ 213 w 1293"/>
                <a:gd name="T47" fmla="*/ 1380 h 1450"/>
                <a:gd name="T48" fmla="*/ 125 w 1293"/>
                <a:gd name="T49" fmla="*/ 1341 h 1450"/>
                <a:gd name="T50" fmla="*/ 58 w 1293"/>
                <a:gd name="T51" fmla="*/ 1298 h 1450"/>
                <a:gd name="T52" fmla="*/ 15 w 1293"/>
                <a:gd name="T53" fmla="*/ 1253 h 1450"/>
                <a:gd name="T54" fmla="*/ 0 w 1293"/>
                <a:gd name="T55" fmla="*/ 1208 h 1450"/>
                <a:gd name="T56" fmla="*/ 646 w 1293"/>
                <a:gd name="T57" fmla="*/ 0 h 1450"/>
                <a:gd name="T58" fmla="*/ 786 w 1293"/>
                <a:gd name="T59" fmla="*/ 4 h 1450"/>
                <a:gd name="T60" fmla="*/ 914 w 1293"/>
                <a:gd name="T61" fmla="*/ 18 h 1450"/>
                <a:gd name="T62" fmla="*/ 1029 w 1293"/>
                <a:gd name="T63" fmla="*/ 38 h 1450"/>
                <a:gd name="T64" fmla="*/ 1127 w 1293"/>
                <a:gd name="T65" fmla="*/ 65 h 1450"/>
                <a:gd name="T66" fmla="*/ 1205 w 1293"/>
                <a:gd name="T67" fmla="*/ 97 h 1450"/>
                <a:gd name="T68" fmla="*/ 1260 w 1293"/>
                <a:gd name="T69" fmla="*/ 134 h 1450"/>
                <a:gd name="T70" fmla="*/ 1290 w 1293"/>
                <a:gd name="T71" fmla="*/ 175 h 1450"/>
                <a:gd name="T72" fmla="*/ 1290 w 1293"/>
                <a:gd name="T73" fmla="*/ 219 h 1450"/>
                <a:gd name="T74" fmla="*/ 1260 w 1293"/>
                <a:gd name="T75" fmla="*/ 259 h 1450"/>
                <a:gd name="T76" fmla="*/ 1205 w 1293"/>
                <a:gd name="T77" fmla="*/ 296 h 1450"/>
                <a:gd name="T78" fmla="*/ 1127 w 1293"/>
                <a:gd name="T79" fmla="*/ 329 h 1450"/>
                <a:gd name="T80" fmla="*/ 1029 w 1293"/>
                <a:gd name="T81" fmla="*/ 356 h 1450"/>
                <a:gd name="T82" fmla="*/ 914 w 1293"/>
                <a:gd name="T83" fmla="*/ 376 h 1450"/>
                <a:gd name="T84" fmla="*/ 786 w 1293"/>
                <a:gd name="T85" fmla="*/ 389 h 1450"/>
                <a:gd name="T86" fmla="*/ 646 w 1293"/>
                <a:gd name="T87" fmla="*/ 394 h 1450"/>
                <a:gd name="T88" fmla="*/ 508 w 1293"/>
                <a:gd name="T89" fmla="*/ 389 h 1450"/>
                <a:gd name="T90" fmla="*/ 380 w 1293"/>
                <a:gd name="T91" fmla="*/ 376 h 1450"/>
                <a:gd name="T92" fmla="*/ 265 w 1293"/>
                <a:gd name="T93" fmla="*/ 356 h 1450"/>
                <a:gd name="T94" fmla="*/ 167 w 1293"/>
                <a:gd name="T95" fmla="*/ 329 h 1450"/>
                <a:gd name="T96" fmla="*/ 89 w 1293"/>
                <a:gd name="T97" fmla="*/ 296 h 1450"/>
                <a:gd name="T98" fmla="*/ 33 w 1293"/>
                <a:gd name="T99" fmla="*/ 259 h 1450"/>
                <a:gd name="T100" fmla="*/ 4 w 1293"/>
                <a:gd name="T101" fmla="*/ 219 h 1450"/>
                <a:gd name="T102" fmla="*/ 4 w 1293"/>
                <a:gd name="T103" fmla="*/ 175 h 1450"/>
                <a:gd name="T104" fmla="*/ 33 w 1293"/>
                <a:gd name="T105" fmla="*/ 134 h 1450"/>
                <a:gd name="T106" fmla="*/ 89 w 1293"/>
                <a:gd name="T107" fmla="*/ 97 h 1450"/>
                <a:gd name="T108" fmla="*/ 167 w 1293"/>
                <a:gd name="T109" fmla="*/ 65 h 1450"/>
                <a:gd name="T110" fmla="*/ 265 w 1293"/>
                <a:gd name="T111" fmla="*/ 38 h 1450"/>
                <a:gd name="T112" fmla="*/ 380 w 1293"/>
                <a:gd name="T113" fmla="*/ 18 h 1450"/>
                <a:gd name="T114" fmla="*/ 508 w 1293"/>
                <a:gd name="T115" fmla="*/ 4 h 1450"/>
                <a:gd name="T116" fmla="*/ 646 w 1293"/>
                <a:gd name="T117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93" h="1450">
                  <a:moveTo>
                    <a:pt x="0" y="767"/>
                  </a:moveTo>
                  <a:lnTo>
                    <a:pt x="39" y="790"/>
                  </a:lnTo>
                  <a:lnTo>
                    <a:pt x="82" y="810"/>
                  </a:lnTo>
                  <a:lnTo>
                    <a:pt x="130" y="828"/>
                  </a:lnTo>
                  <a:lnTo>
                    <a:pt x="180" y="844"/>
                  </a:lnTo>
                  <a:lnTo>
                    <a:pt x="233" y="858"/>
                  </a:lnTo>
                  <a:lnTo>
                    <a:pt x="289" y="869"/>
                  </a:lnTo>
                  <a:lnTo>
                    <a:pt x="348" y="879"/>
                  </a:lnTo>
                  <a:lnTo>
                    <a:pt x="407" y="886"/>
                  </a:lnTo>
                  <a:lnTo>
                    <a:pt x="466" y="893"/>
                  </a:lnTo>
                  <a:lnTo>
                    <a:pt x="527" y="897"/>
                  </a:lnTo>
                  <a:lnTo>
                    <a:pt x="587" y="899"/>
                  </a:lnTo>
                  <a:lnTo>
                    <a:pt x="646" y="900"/>
                  </a:lnTo>
                  <a:lnTo>
                    <a:pt x="707" y="899"/>
                  </a:lnTo>
                  <a:lnTo>
                    <a:pt x="767" y="897"/>
                  </a:lnTo>
                  <a:lnTo>
                    <a:pt x="827" y="893"/>
                  </a:lnTo>
                  <a:lnTo>
                    <a:pt x="887" y="886"/>
                  </a:lnTo>
                  <a:lnTo>
                    <a:pt x="946" y="879"/>
                  </a:lnTo>
                  <a:lnTo>
                    <a:pt x="1005" y="869"/>
                  </a:lnTo>
                  <a:lnTo>
                    <a:pt x="1061" y="858"/>
                  </a:lnTo>
                  <a:lnTo>
                    <a:pt x="1113" y="844"/>
                  </a:lnTo>
                  <a:lnTo>
                    <a:pt x="1164" y="828"/>
                  </a:lnTo>
                  <a:lnTo>
                    <a:pt x="1212" y="810"/>
                  </a:lnTo>
                  <a:lnTo>
                    <a:pt x="1255" y="790"/>
                  </a:lnTo>
                  <a:lnTo>
                    <a:pt x="1293" y="767"/>
                  </a:lnTo>
                  <a:lnTo>
                    <a:pt x="1293" y="1208"/>
                  </a:lnTo>
                  <a:lnTo>
                    <a:pt x="1290" y="1231"/>
                  </a:lnTo>
                  <a:lnTo>
                    <a:pt x="1278" y="1253"/>
                  </a:lnTo>
                  <a:lnTo>
                    <a:pt x="1260" y="1276"/>
                  </a:lnTo>
                  <a:lnTo>
                    <a:pt x="1236" y="1298"/>
                  </a:lnTo>
                  <a:lnTo>
                    <a:pt x="1205" y="1319"/>
                  </a:lnTo>
                  <a:lnTo>
                    <a:pt x="1168" y="1341"/>
                  </a:lnTo>
                  <a:lnTo>
                    <a:pt x="1127" y="1361"/>
                  </a:lnTo>
                  <a:lnTo>
                    <a:pt x="1080" y="1380"/>
                  </a:lnTo>
                  <a:lnTo>
                    <a:pt x="1029" y="1397"/>
                  </a:lnTo>
                  <a:lnTo>
                    <a:pt x="973" y="1412"/>
                  </a:lnTo>
                  <a:lnTo>
                    <a:pt x="914" y="1425"/>
                  </a:lnTo>
                  <a:lnTo>
                    <a:pt x="851" y="1436"/>
                  </a:lnTo>
                  <a:lnTo>
                    <a:pt x="786" y="1444"/>
                  </a:lnTo>
                  <a:lnTo>
                    <a:pt x="717" y="1449"/>
                  </a:lnTo>
                  <a:lnTo>
                    <a:pt x="646" y="1450"/>
                  </a:lnTo>
                  <a:lnTo>
                    <a:pt x="577" y="1449"/>
                  </a:lnTo>
                  <a:lnTo>
                    <a:pt x="508" y="1444"/>
                  </a:lnTo>
                  <a:lnTo>
                    <a:pt x="443" y="1436"/>
                  </a:lnTo>
                  <a:lnTo>
                    <a:pt x="380" y="1425"/>
                  </a:lnTo>
                  <a:lnTo>
                    <a:pt x="320" y="1412"/>
                  </a:lnTo>
                  <a:lnTo>
                    <a:pt x="265" y="1397"/>
                  </a:lnTo>
                  <a:lnTo>
                    <a:pt x="213" y="1380"/>
                  </a:lnTo>
                  <a:lnTo>
                    <a:pt x="167" y="1361"/>
                  </a:lnTo>
                  <a:lnTo>
                    <a:pt x="125" y="1341"/>
                  </a:lnTo>
                  <a:lnTo>
                    <a:pt x="89" y="1319"/>
                  </a:lnTo>
                  <a:lnTo>
                    <a:pt x="58" y="1298"/>
                  </a:lnTo>
                  <a:lnTo>
                    <a:pt x="33" y="1276"/>
                  </a:lnTo>
                  <a:lnTo>
                    <a:pt x="15" y="1253"/>
                  </a:lnTo>
                  <a:lnTo>
                    <a:pt x="4" y="1231"/>
                  </a:lnTo>
                  <a:lnTo>
                    <a:pt x="0" y="1208"/>
                  </a:lnTo>
                  <a:lnTo>
                    <a:pt x="0" y="767"/>
                  </a:lnTo>
                  <a:close/>
                  <a:moveTo>
                    <a:pt x="646" y="0"/>
                  </a:moveTo>
                  <a:lnTo>
                    <a:pt x="717" y="1"/>
                  </a:lnTo>
                  <a:lnTo>
                    <a:pt x="786" y="4"/>
                  </a:lnTo>
                  <a:lnTo>
                    <a:pt x="851" y="11"/>
                  </a:lnTo>
                  <a:lnTo>
                    <a:pt x="914" y="18"/>
                  </a:lnTo>
                  <a:lnTo>
                    <a:pt x="973" y="26"/>
                  </a:lnTo>
                  <a:lnTo>
                    <a:pt x="1029" y="38"/>
                  </a:lnTo>
                  <a:lnTo>
                    <a:pt x="1080" y="51"/>
                  </a:lnTo>
                  <a:lnTo>
                    <a:pt x="1127" y="65"/>
                  </a:lnTo>
                  <a:lnTo>
                    <a:pt x="1168" y="80"/>
                  </a:lnTo>
                  <a:lnTo>
                    <a:pt x="1205" y="97"/>
                  </a:lnTo>
                  <a:lnTo>
                    <a:pt x="1236" y="115"/>
                  </a:lnTo>
                  <a:lnTo>
                    <a:pt x="1260" y="134"/>
                  </a:lnTo>
                  <a:lnTo>
                    <a:pt x="1278" y="154"/>
                  </a:lnTo>
                  <a:lnTo>
                    <a:pt x="1290" y="175"/>
                  </a:lnTo>
                  <a:lnTo>
                    <a:pt x="1293" y="196"/>
                  </a:lnTo>
                  <a:lnTo>
                    <a:pt x="1290" y="219"/>
                  </a:lnTo>
                  <a:lnTo>
                    <a:pt x="1278" y="239"/>
                  </a:lnTo>
                  <a:lnTo>
                    <a:pt x="1260" y="259"/>
                  </a:lnTo>
                  <a:lnTo>
                    <a:pt x="1236" y="278"/>
                  </a:lnTo>
                  <a:lnTo>
                    <a:pt x="1205" y="296"/>
                  </a:lnTo>
                  <a:lnTo>
                    <a:pt x="1168" y="313"/>
                  </a:lnTo>
                  <a:lnTo>
                    <a:pt x="1127" y="329"/>
                  </a:lnTo>
                  <a:lnTo>
                    <a:pt x="1080" y="343"/>
                  </a:lnTo>
                  <a:lnTo>
                    <a:pt x="1029" y="356"/>
                  </a:lnTo>
                  <a:lnTo>
                    <a:pt x="973" y="367"/>
                  </a:lnTo>
                  <a:lnTo>
                    <a:pt x="914" y="376"/>
                  </a:lnTo>
                  <a:lnTo>
                    <a:pt x="851" y="383"/>
                  </a:lnTo>
                  <a:lnTo>
                    <a:pt x="786" y="389"/>
                  </a:lnTo>
                  <a:lnTo>
                    <a:pt x="717" y="393"/>
                  </a:lnTo>
                  <a:lnTo>
                    <a:pt x="646" y="394"/>
                  </a:lnTo>
                  <a:lnTo>
                    <a:pt x="577" y="393"/>
                  </a:lnTo>
                  <a:lnTo>
                    <a:pt x="508" y="389"/>
                  </a:lnTo>
                  <a:lnTo>
                    <a:pt x="443" y="383"/>
                  </a:lnTo>
                  <a:lnTo>
                    <a:pt x="380" y="376"/>
                  </a:lnTo>
                  <a:lnTo>
                    <a:pt x="320" y="367"/>
                  </a:lnTo>
                  <a:lnTo>
                    <a:pt x="265" y="356"/>
                  </a:lnTo>
                  <a:lnTo>
                    <a:pt x="213" y="343"/>
                  </a:lnTo>
                  <a:lnTo>
                    <a:pt x="167" y="329"/>
                  </a:lnTo>
                  <a:lnTo>
                    <a:pt x="125" y="313"/>
                  </a:lnTo>
                  <a:lnTo>
                    <a:pt x="89" y="296"/>
                  </a:lnTo>
                  <a:lnTo>
                    <a:pt x="58" y="278"/>
                  </a:lnTo>
                  <a:lnTo>
                    <a:pt x="33" y="259"/>
                  </a:lnTo>
                  <a:lnTo>
                    <a:pt x="15" y="239"/>
                  </a:lnTo>
                  <a:lnTo>
                    <a:pt x="4" y="219"/>
                  </a:lnTo>
                  <a:lnTo>
                    <a:pt x="0" y="196"/>
                  </a:lnTo>
                  <a:lnTo>
                    <a:pt x="4" y="175"/>
                  </a:lnTo>
                  <a:lnTo>
                    <a:pt x="15" y="154"/>
                  </a:lnTo>
                  <a:lnTo>
                    <a:pt x="33" y="134"/>
                  </a:lnTo>
                  <a:lnTo>
                    <a:pt x="58" y="115"/>
                  </a:lnTo>
                  <a:lnTo>
                    <a:pt x="89" y="97"/>
                  </a:lnTo>
                  <a:lnTo>
                    <a:pt x="125" y="80"/>
                  </a:lnTo>
                  <a:lnTo>
                    <a:pt x="167" y="65"/>
                  </a:lnTo>
                  <a:lnTo>
                    <a:pt x="213" y="51"/>
                  </a:lnTo>
                  <a:lnTo>
                    <a:pt x="265" y="38"/>
                  </a:lnTo>
                  <a:lnTo>
                    <a:pt x="320" y="26"/>
                  </a:lnTo>
                  <a:lnTo>
                    <a:pt x="380" y="18"/>
                  </a:lnTo>
                  <a:lnTo>
                    <a:pt x="443" y="11"/>
                  </a:lnTo>
                  <a:lnTo>
                    <a:pt x="508" y="4"/>
                  </a:lnTo>
                  <a:lnTo>
                    <a:pt x="577" y="1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30" name="Freeform 15">
              <a:extLst>
                <a:ext uri="{FF2B5EF4-FFF2-40B4-BE49-F238E27FC236}">
                  <a16:creationId xmlns:a16="http://schemas.microsoft.com/office/drawing/2014/main" id="{18421805-6957-9D49-9316-DC97CDEDE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104" y="2692348"/>
              <a:ext cx="329607" cy="105689"/>
            </a:xfrm>
            <a:custGeom>
              <a:avLst/>
              <a:gdLst>
                <a:gd name="T0" fmla="*/ 0 w 1293"/>
                <a:gd name="T1" fmla="*/ 0 h 413"/>
                <a:gd name="T2" fmla="*/ 39 w 1293"/>
                <a:gd name="T3" fmla="*/ 22 h 413"/>
                <a:gd name="T4" fmla="*/ 82 w 1293"/>
                <a:gd name="T5" fmla="*/ 42 h 413"/>
                <a:gd name="T6" fmla="*/ 129 w 1293"/>
                <a:gd name="T7" fmla="*/ 60 h 413"/>
                <a:gd name="T8" fmla="*/ 180 w 1293"/>
                <a:gd name="T9" fmla="*/ 76 h 413"/>
                <a:gd name="T10" fmla="*/ 233 w 1293"/>
                <a:gd name="T11" fmla="*/ 90 h 413"/>
                <a:gd name="T12" fmla="*/ 289 w 1293"/>
                <a:gd name="T13" fmla="*/ 101 h 413"/>
                <a:gd name="T14" fmla="*/ 346 w 1293"/>
                <a:gd name="T15" fmla="*/ 111 h 413"/>
                <a:gd name="T16" fmla="*/ 406 w 1293"/>
                <a:gd name="T17" fmla="*/ 119 h 413"/>
                <a:gd name="T18" fmla="*/ 466 w 1293"/>
                <a:gd name="T19" fmla="*/ 125 h 413"/>
                <a:gd name="T20" fmla="*/ 527 w 1293"/>
                <a:gd name="T21" fmla="*/ 129 h 413"/>
                <a:gd name="T22" fmla="*/ 587 w 1293"/>
                <a:gd name="T23" fmla="*/ 131 h 413"/>
                <a:gd name="T24" fmla="*/ 646 w 1293"/>
                <a:gd name="T25" fmla="*/ 132 h 413"/>
                <a:gd name="T26" fmla="*/ 707 w 1293"/>
                <a:gd name="T27" fmla="*/ 131 h 413"/>
                <a:gd name="T28" fmla="*/ 767 w 1293"/>
                <a:gd name="T29" fmla="*/ 129 h 413"/>
                <a:gd name="T30" fmla="*/ 827 w 1293"/>
                <a:gd name="T31" fmla="*/ 125 h 413"/>
                <a:gd name="T32" fmla="*/ 887 w 1293"/>
                <a:gd name="T33" fmla="*/ 119 h 413"/>
                <a:gd name="T34" fmla="*/ 946 w 1293"/>
                <a:gd name="T35" fmla="*/ 111 h 413"/>
                <a:gd name="T36" fmla="*/ 1005 w 1293"/>
                <a:gd name="T37" fmla="*/ 101 h 413"/>
                <a:gd name="T38" fmla="*/ 1061 w 1293"/>
                <a:gd name="T39" fmla="*/ 90 h 413"/>
                <a:gd name="T40" fmla="*/ 1113 w 1293"/>
                <a:gd name="T41" fmla="*/ 76 h 413"/>
                <a:gd name="T42" fmla="*/ 1164 w 1293"/>
                <a:gd name="T43" fmla="*/ 60 h 413"/>
                <a:gd name="T44" fmla="*/ 1212 w 1293"/>
                <a:gd name="T45" fmla="*/ 42 h 413"/>
                <a:gd name="T46" fmla="*/ 1255 w 1293"/>
                <a:gd name="T47" fmla="*/ 22 h 413"/>
                <a:gd name="T48" fmla="*/ 1293 w 1293"/>
                <a:gd name="T49" fmla="*/ 0 h 413"/>
                <a:gd name="T50" fmla="*/ 1293 w 1293"/>
                <a:gd name="T51" fmla="*/ 281 h 413"/>
                <a:gd name="T52" fmla="*/ 1255 w 1293"/>
                <a:gd name="T53" fmla="*/ 303 h 413"/>
                <a:gd name="T54" fmla="*/ 1212 w 1293"/>
                <a:gd name="T55" fmla="*/ 324 h 413"/>
                <a:gd name="T56" fmla="*/ 1164 w 1293"/>
                <a:gd name="T57" fmla="*/ 341 h 413"/>
                <a:gd name="T58" fmla="*/ 1113 w 1293"/>
                <a:gd name="T59" fmla="*/ 357 h 413"/>
                <a:gd name="T60" fmla="*/ 1061 w 1293"/>
                <a:gd name="T61" fmla="*/ 371 h 413"/>
                <a:gd name="T62" fmla="*/ 1005 w 1293"/>
                <a:gd name="T63" fmla="*/ 382 h 413"/>
                <a:gd name="T64" fmla="*/ 946 w 1293"/>
                <a:gd name="T65" fmla="*/ 392 h 413"/>
                <a:gd name="T66" fmla="*/ 887 w 1293"/>
                <a:gd name="T67" fmla="*/ 400 h 413"/>
                <a:gd name="T68" fmla="*/ 827 w 1293"/>
                <a:gd name="T69" fmla="*/ 406 h 413"/>
                <a:gd name="T70" fmla="*/ 767 w 1293"/>
                <a:gd name="T71" fmla="*/ 410 h 413"/>
                <a:gd name="T72" fmla="*/ 707 w 1293"/>
                <a:gd name="T73" fmla="*/ 412 h 413"/>
                <a:gd name="T74" fmla="*/ 646 w 1293"/>
                <a:gd name="T75" fmla="*/ 413 h 413"/>
                <a:gd name="T76" fmla="*/ 587 w 1293"/>
                <a:gd name="T77" fmla="*/ 412 h 413"/>
                <a:gd name="T78" fmla="*/ 527 w 1293"/>
                <a:gd name="T79" fmla="*/ 410 h 413"/>
                <a:gd name="T80" fmla="*/ 466 w 1293"/>
                <a:gd name="T81" fmla="*/ 406 h 413"/>
                <a:gd name="T82" fmla="*/ 407 w 1293"/>
                <a:gd name="T83" fmla="*/ 400 h 413"/>
                <a:gd name="T84" fmla="*/ 348 w 1293"/>
                <a:gd name="T85" fmla="*/ 392 h 413"/>
                <a:gd name="T86" fmla="*/ 289 w 1293"/>
                <a:gd name="T87" fmla="*/ 382 h 413"/>
                <a:gd name="T88" fmla="*/ 233 w 1293"/>
                <a:gd name="T89" fmla="*/ 371 h 413"/>
                <a:gd name="T90" fmla="*/ 180 w 1293"/>
                <a:gd name="T91" fmla="*/ 357 h 413"/>
                <a:gd name="T92" fmla="*/ 130 w 1293"/>
                <a:gd name="T93" fmla="*/ 341 h 413"/>
                <a:gd name="T94" fmla="*/ 82 w 1293"/>
                <a:gd name="T95" fmla="*/ 324 h 413"/>
                <a:gd name="T96" fmla="*/ 39 w 1293"/>
                <a:gd name="T97" fmla="*/ 303 h 413"/>
                <a:gd name="T98" fmla="*/ 0 w 1293"/>
                <a:gd name="T99" fmla="*/ 281 h 413"/>
                <a:gd name="T100" fmla="*/ 0 w 1293"/>
                <a:gd name="T101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3" h="413">
                  <a:moveTo>
                    <a:pt x="0" y="0"/>
                  </a:moveTo>
                  <a:lnTo>
                    <a:pt x="39" y="22"/>
                  </a:lnTo>
                  <a:lnTo>
                    <a:pt x="82" y="42"/>
                  </a:lnTo>
                  <a:lnTo>
                    <a:pt x="129" y="60"/>
                  </a:lnTo>
                  <a:lnTo>
                    <a:pt x="180" y="76"/>
                  </a:lnTo>
                  <a:lnTo>
                    <a:pt x="233" y="90"/>
                  </a:lnTo>
                  <a:lnTo>
                    <a:pt x="289" y="101"/>
                  </a:lnTo>
                  <a:lnTo>
                    <a:pt x="346" y="111"/>
                  </a:lnTo>
                  <a:lnTo>
                    <a:pt x="406" y="119"/>
                  </a:lnTo>
                  <a:lnTo>
                    <a:pt x="466" y="125"/>
                  </a:lnTo>
                  <a:lnTo>
                    <a:pt x="527" y="129"/>
                  </a:lnTo>
                  <a:lnTo>
                    <a:pt x="587" y="131"/>
                  </a:lnTo>
                  <a:lnTo>
                    <a:pt x="646" y="132"/>
                  </a:lnTo>
                  <a:lnTo>
                    <a:pt x="707" y="131"/>
                  </a:lnTo>
                  <a:lnTo>
                    <a:pt x="767" y="129"/>
                  </a:lnTo>
                  <a:lnTo>
                    <a:pt x="827" y="125"/>
                  </a:lnTo>
                  <a:lnTo>
                    <a:pt x="887" y="119"/>
                  </a:lnTo>
                  <a:lnTo>
                    <a:pt x="946" y="111"/>
                  </a:lnTo>
                  <a:lnTo>
                    <a:pt x="1005" y="101"/>
                  </a:lnTo>
                  <a:lnTo>
                    <a:pt x="1061" y="90"/>
                  </a:lnTo>
                  <a:lnTo>
                    <a:pt x="1113" y="76"/>
                  </a:lnTo>
                  <a:lnTo>
                    <a:pt x="1164" y="60"/>
                  </a:lnTo>
                  <a:lnTo>
                    <a:pt x="1212" y="42"/>
                  </a:lnTo>
                  <a:lnTo>
                    <a:pt x="1255" y="22"/>
                  </a:lnTo>
                  <a:lnTo>
                    <a:pt x="1293" y="0"/>
                  </a:lnTo>
                  <a:lnTo>
                    <a:pt x="1293" y="281"/>
                  </a:lnTo>
                  <a:lnTo>
                    <a:pt x="1255" y="303"/>
                  </a:lnTo>
                  <a:lnTo>
                    <a:pt x="1212" y="324"/>
                  </a:lnTo>
                  <a:lnTo>
                    <a:pt x="1164" y="341"/>
                  </a:lnTo>
                  <a:lnTo>
                    <a:pt x="1113" y="357"/>
                  </a:lnTo>
                  <a:lnTo>
                    <a:pt x="1061" y="371"/>
                  </a:lnTo>
                  <a:lnTo>
                    <a:pt x="1005" y="382"/>
                  </a:lnTo>
                  <a:lnTo>
                    <a:pt x="946" y="392"/>
                  </a:lnTo>
                  <a:lnTo>
                    <a:pt x="887" y="400"/>
                  </a:lnTo>
                  <a:lnTo>
                    <a:pt x="827" y="406"/>
                  </a:lnTo>
                  <a:lnTo>
                    <a:pt x="767" y="410"/>
                  </a:lnTo>
                  <a:lnTo>
                    <a:pt x="707" y="412"/>
                  </a:lnTo>
                  <a:lnTo>
                    <a:pt x="646" y="413"/>
                  </a:lnTo>
                  <a:lnTo>
                    <a:pt x="587" y="412"/>
                  </a:lnTo>
                  <a:lnTo>
                    <a:pt x="527" y="410"/>
                  </a:lnTo>
                  <a:lnTo>
                    <a:pt x="466" y="406"/>
                  </a:lnTo>
                  <a:lnTo>
                    <a:pt x="407" y="400"/>
                  </a:lnTo>
                  <a:lnTo>
                    <a:pt x="348" y="392"/>
                  </a:lnTo>
                  <a:lnTo>
                    <a:pt x="289" y="382"/>
                  </a:lnTo>
                  <a:lnTo>
                    <a:pt x="233" y="371"/>
                  </a:lnTo>
                  <a:lnTo>
                    <a:pt x="180" y="357"/>
                  </a:lnTo>
                  <a:lnTo>
                    <a:pt x="130" y="341"/>
                  </a:lnTo>
                  <a:lnTo>
                    <a:pt x="82" y="324"/>
                  </a:lnTo>
                  <a:lnTo>
                    <a:pt x="39" y="303"/>
                  </a:lnTo>
                  <a:lnTo>
                    <a:pt x="0" y="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98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B1FB89C-2C2D-5D42-A216-F4961810FE40}"/>
              </a:ext>
            </a:extLst>
          </p:cNvPr>
          <p:cNvGrpSpPr/>
          <p:nvPr/>
        </p:nvGrpSpPr>
        <p:grpSpPr>
          <a:xfrm>
            <a:off x="4739805" y="5870410"/>
            <a:ext cx="386829" cy="428020"/>
            <a:chOff x="1115568" y="4233924"/>
            <a:chExt cx="386930" cy="428131"/>
          </a:xfrm>
        </p:grpSpPr>
        <p:sp useBgFill="1">
          <p:nvSpPr>
            <p:cNvPr id="132" name="Freeform 13">
              <a:extLst>
                <a:ext uri="{FF2B5EF4-FFF2-40B4-BE49-F238E27FC236}">
                  <a16:creationId xmlns:a16="http://schemas.microsoft.com/office/drawing/2014/main" id="{010C52FC-7569-E04C-81B6-DB451F3CD7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568" y="4233924"/>
              <a:ext cx="386930" cy="428131"/>
            </a:xfrm>
            <a:custGeom>
              <a:avLst/>
              <a:gdLst>
                <a:gd name="T0" fmla="*/ 1518 w 1518"/>
                <a:gd name="T1" fmla="*/ 930 h 1675"/>
                <a:gd name="T2" fmla="*/ 1518 w 1518"/>
                <a:gd name="T3" fmla="*/ 865 h 1675"/>
                <a:gd name="T4" fmla="*/ 1518 w 1518"/>
                <a:gd name="T5" fmla="*/ 753 h 1675"/>
                <a:gd name="T6" fmla="*/ 758 w 1518"/>
                <a:gd name="T7" fmla="*/ 0 h 1675"/>
                <a:gd name="T8" fmla="*/ 919 w 1518"/>
                <a:gd name="T9" fmla="*/ 5 h 1675"/>
                <a:gd name="T10" fmla="*/ 1078 w 1518"/>
                <a:gd name="T11" fmla="*/ 23 h 1675"/>
                <a:gd name="T12" fmla="*/ 1224 w 1518"/>
                <a:gd name="T13" fmla="*/ 55 h 1675"/>
                <a:gd name="T14" fmla="*/ 1351 w 1518"/>
                <a:gd name="T15" fmla="*/ 101 h 1675"/>
                <a:gd name="T16" fmla="*/ 1448 w 1518"/>
                <a:gd name="T17" fmla="*/ 164 h 1675"/>
                <a:gd name="T18" fmla="*/ 1506 w 1518"/>
                <a:gd name="T19" fmla="*/ 245 h 1675"/>
                <a:gd name="T20" fmla="*/ 1518 w 1518"/>
                <a:gd name="T21" fmla="*/ 477 h 1675"/>
                <a:gd name="T22" fmla="*/ 1518 w 1518"/>
                <a:gd name="T23" fmla="*/ 720 h 1675"/>
                <a:gd name="T24" fmla="*/ 1518 w 1518"/>
                <a:gd name="T25" fmla="*/ 724 h 1675"/>
                <a:gd name="T26" fmla="*/ 1518 w 1518"/>
                <a:gd name="T27" fmla="*/ 732 h 1675"/>
                <a:gd name="T28" fmla="*/ 1518 w 1518"/>
                <a:gd name="T29" fmla="*/ 757 h 1675"/>
                <a:gd name="T30" fmla="*/ 1518 w 1518"/>
                <a:gd name="T31" fmla="*/ 781 h 1675"/>
                <a:gd name="T32" fmla="*/ 1518 w 1518"/>
                <a:gd name="T33" fmla="*/ 830 h 1675"/>
                <a:gd name="T34" fmla="*/ 1518 w 1518"/>
                <a:gd name="T35" fmla="*/ 830 h 1675"/>
                <a:gd name="T36" fmla="*/ 1518 w 1518"/>
                <a:gd name="T37" fmla="*/ 867 h 1675"/>
                <a:gd name="T38" fmla="*/ 1518 w 1518"/>
                <a:gd name="T39" fmla="*/ 906 h 1675"/>
                <a:gd name="T40" fmla="*/ 1518 w 1518"/>
                <a:gd name="T41" fmla="*/ 1089 h 1675"/>
                <a:gd name="T42" fmla="*/ 1515 w 1518"/>
                <a:gd name="T43" fmla="*/ 1354 h 1675"/>
                <a:gd name="T44" fmla="*/ 1473 w 1518"/>
                <a:gd name="T45" fmla="*/ 1445 h 1675"/>
                <a:gd name="T46" fmla="*/ 1388 w 1518"/>
                <a:gd name="T47" fmla="*/ 1522 h 1675"/>
                <a:gd name="T48" fmla="*/ 1270 w 1518"/>
                <a:gd name="T49" fmla="*/ 1584 h 1675"/>
                <a:gd name="T50" fmla="*/ 1128 w 1518"/>
                <a:gd name="T51" fmla="*/ 1630 h 1675"/>
                <a:gd name="T52" fmla="*/ 972 w 1518"/>
                <a:gd name="T53" fmla="*/ 1661 h 1675"/>
                <a:gd name="T54" fmla="*/ 811 w 1518"/>
                <a:gd name="T55" fmla="*/ 1674 h 1675"/>
                <a:gd name="T56" fmla="*/ 653 w 1518"/>
                <a:gd name="T57" fmla="*/ 1671 h 1675"/>
                <a:gd name="T58" fmla="*/ 492 w 1518"/>
                <a:gd name="T59" fmla="*/ 1652 h 1675"/>
                <a:gd name="T60" fmla="*/ 340 w 1518"/>
                <a:gd name="T61" fmla="*/ 1616 h 1675"/>
                <a:gd name="T62" fmla="*/ 206 w 1518"/>
                <a:gd name="T63" fmla="*/ 1564 h 1675"/>
                <a:gd name="T64" fmla="*/ 97 w 1518"/>
                <a:gd name="T65" fmla="*/ 1498 h 1675"/>
                <a:gd name="T66" fmla="*/ 25 w 1518"/>
                <a:gd name="T67" fmla="*/ 1417 h 1675"/>
                <a:gd name="T68" fmla="*/ 0 w 1518"/>
                <a:gd name="T69" fmla="*/ 1320 h 1675"/>
                <a:gd name="T70" fmla="*/ 0 w 1518"/>
                <a:gd name="T71" fmla="*/ 821 h 1675"/>
                <a:gd name="T72" fmla="*/ 0 w 1518"/>
                <a:gd name="T73" fmla="*/ 308 h 1675"/>
                <a:gd name="T74" fmla="*/ 25 w 1518"/>
                <a:gd name="T75" fmla="*/ 216 h 1675"/>
                <a:gd name="T76" fmla="*/ 97 w 1518"/>
                <a:gd name="T77" fmla="*/ 142 h 1675"/>
                <a:gd name="T78" fmla="*/ 206 w 1518"/>
                <a:gd name="T79" fmla="*/ 85 h 1675"/>
                <a:gd name="T80" fmla="*/ 340 w 1518"/>
                <a:gd name="T81" fmla="*/ 42 h 1675"/>
                <a:gd name="T82" fmla="*/ 492 w 1518"/>
                <a:gd name="T83" fmla="*/ 16 h 1675"/>
                <a:gd name="T84" fmla="*/ 653 w 1518"/>
                <a:gd name="T85" fmla="*/ 2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18" h="1675">
                  <a:moveTo>
                    <a:pt x="1518" y="906"/>
                  </a:moveTo>
                  <a:lnTo>
                    <a:pt x="1518" y="919"/>
                  </a:lnTo>
                  <a:lnTo>
                    <a:pt x="1518" y="930"/>
                  </a:lnTo>
                  <a:lnTo>
                    <a:pt x="1518" y="906"/>
                  </a:lnTo>
                  <a:close/>
                  <a:moveTo>
                    <a:pt x="1518" y="859"/>
                  </a:moveTo>
                  <a:lnTo>
                    <a:pt x="1518" y="865"/>
                  </a:lnTo>
                  <a:lnTo>
                    <a:pt x="1518" y="859"/>
                  </a:lnTo>
                  <a:close/>
                  <a:moveTo>
                    <a:pt x="1518" y="750"/>
                  </a:moveTo>
                  <a:lnTo>
                    <a:pt x="1518" y="753"/>
                  </a:lnTo>
                  <a:lnTo>
                    <a:pt x="1518" y="756"/>
                  </a:lnTo>
                  <a:lnTo>
                    <a:pt x="1518" y="750"/>
                  </a:lnTo>
                  <a:close/>
                  <a:moveTo>
                    <a:pt x="758" y="0"/>
                  </a:moveTo>
                  <a:lnTo>
                    <a:pt x="811" y="0"/>
                  </a:lnTo>
                  <a:lnTo>
                    <a:pt x="865" y="2"/>
                  </a:lnTo>
                  <a:lnTo>
                    <a:pt x="919" y="5"/>
                  </a:lnTo>
                  <a:lnTo>
                    <a:pt x="972" y="10"/>
                  </a:lnTo>
                  <a:lnTo>
                    <a:pt x="1025" y="16"/>
                  </a:lnTo>
                  <a:lnTo>
                    <a:pt x="1078" y="23"/>
                  </a:lnTo>
                  <a:lnTo>
                    <a:pt x="1128" y="32"/>
                  </a:lnTo>
                  <a:lnTo>
                    <a:pt x="1178" y="42"/>
                  </a:lnTo>
                  <a:lnTo>
                    <a:pt x="1224" y="55"/>
                  </a:lnTo>
                  <a:lnTo>
                    <a:pt x="1270" y="69"/>
                  </a:lnTo>
                  <a:lnTo>
                    <a:pt x="1312" y="85"/>
                  </a:lnTo>
                  <a:lnTo>
                    <a:pt x="1351" y="101"/>
                  </a:lnTo>
                  <a:lnTo>
                    <a:pt x="1388" y="120"/>
                  </a:lnTo>
                  <a:lnTo>
                    <a:pt x="1420" y="142"/>
                  </a:lnTo>
                  <a:lnTo>
                    <a:pt x="1448" y="164"/>
                  </a:lnTo>
                  <a:lnTo>
                    <a:pt x="1473" y="189"/>
                  </a:lnTo>
                  <a:lnTo>
                    <a:pt x="1492" y="216"/>
                  </a:lnTo>
                  <a:lnTo>
                    <a:pt x="1506" y="245"/>
                  </a:lnTo>
                  <a:lnTo>
                    <a:pt x="1515" y="276"/>
                  </a:lnTo>
                  <a:lnTo>
                    <a:pt x="1518" y="308"/>
                  </a:lnTo>
                  <a:lnTo>
                    <a:pt x="1518" y="477"/>
                  </a:lnTo>
                  <a:lnTo>
                    <a:pt x="1518" y="550"/>
                  </a:lnTo>
                  <a:lnTo>
                    <a:pt x="1518" y="616"/>
                  </a:lnTo>
                  <a:lnTo>
                    <a:pt x="1518" y="720"/>
                  </a:lnTo>
                  <a:lnTo>
                    <a:pt x="1518" y="725"/>
                  </a:lnTo>
                  <a:lnTo>
                    <a:pt x="1518" y="727"/>
                  </a:lnTo>
                  <a:lnTo>
                    <a:pt x="1518" y="724"/>
                  </a:lnTo>
                  <a:lnTo>
                    <a:pt x="1518" y="727"/>
                  </a:lnTo>
                  <a:lnTo>
                    <a:pt x="1518" y="727"/>
                  </a:lnTo>
                  <a:lnTo>
                    <a:pt x="1518" y="732"/>
                  </a:lnTo>
                  <a:lnTo>
                    <a:pt x="1518" y="750"/>
                  </a:lnTo>
                  <a:lnTo>
                    <a:pt x="1518" y="742"/>
                  </a:lnTo>
                  <a:lnTo>
                    <a:pt x="1518" y="757"/>
                  </a:lnTo>
                  <a:lnTo>
                    <a:pt x="1518" y="756"/>
                  </a:lnTo>
                  <a:lnTo>
                    <a:pt x="1518" y="775"/>
                  </a:lnTo>
                  <a:lnTo>
                    <a:pt x="1518" y="781"/>
                  </a:lnTo>
                  <a:lnTo>
                    <a:pt x="1518" y="797"/>
                  </a:lnTo>
                  <a:lnTo>
                    <a:pt x="1518" y="812"/>
                  </a:lnTo>
                  <a:lnTo>
                    <a:pt x="1518" y="830"/>
                  </a:lnTo>
                  <a:lnTo>
                    <a:pt x="1518" y="809"/>
                  </a:lnTo>
                  <a:lnTo>
                    <a:pt x="1518" y="835"/>
                  </a:lnTo>
                  <a:lnTo>
                    <a:pt x="1518" y="830"/>
                  </a:lnTo>
                  <a:lnTo>
                    <a:pt x="1518" y="859"/>
                  </a:lnTo>
                  <a:lnTo>
                    <a:pt x="1518" y="856"/>
                  </a:lnTo>
                  <a:lnTo>
                    <a:pt x="1518" y="867"/>
                  </a:lnTo>
                  <a:lnTo>
                    <a:pt x="1518" y="865"/>
                  </a:lnTo>
                  <a:lnTo>
                    <a:pt x="1518" y="878"/>
                  </a:lnTo>
                  <a:lnTo>
                    <a:pt x="1518" y="906"/>
                  </a:lnTo>
                  <a:lnTo>
                    <a:pt x="1518" y="899"/>
                  </a:lnTo>
                  <a:lnTo>
                    <a:pt x="1518" y="1027"/>
                  </a:lnTo>
                  <a:lnTo>
                    <a:pt x="1518" y="1089"/>
                  </a:lnTo>
                  <a:lnTo>
                    <a:pt x="1518" y="1159"/>
                  </a:lnTo>
                  <a:lnTo>
                    <a:pt x="1518" y="1320"/>
                  </a:lnTo>
                  <a:lnTo>
                    <a:pt x="1515" y="1354"/>
                  </a:lnTo>
                  <a:lnTo>
                    <a:pt x="1506" y="1386"/>
                  </a:lnTo>
                  <a:lnTo>
                    <a:pt x="1492" y="1417"/>
                  </a:lnTo>
                  <a:lnTo>
                    <a:pt x="1473" y="1445"/>
                  </a:lnTo>
                  <a:lnTo>
                    <a:pt x="1448" y="1473"/>
                  </a:lnTo>
                  <a:lnTo>
                    <a:pt x="1420" y="1498"/>
                  </a:lnTo>
                  <a:lnTo>
                    <a:pt x="1388" y="1522"/>
                  </a:lnTo>
                  <a:lnTo>
                    <a:pt x="1351" y="1544"/>
                  </a:lnTo>
                  <a:lnTo>
                    <a:pt x="1312" y="1564"/>
                  </a:lnTo>
                  <a:lnTo>
                    <a:pt x="1270" y="1584"/>
                  </a:lnTo>
                  <a:lnTo>
                    <a:pt x="1224" y="1600"/>
                  </a:lnTo>
                  <a:lnTo>
                    <a:pt x="1178" y="1616"/>
                  </a:lnTo>
                  <a:lnTo>
                    <a:pt x="1128" y="1630"/>
                  </a:lnTo>
                  <a:lnTo>
                    <a:pt x="1078" y="1642"/>
                  </a:lnTo>
                  <a:lnTo>
                    <a:pt x="1025" y="1652"/>
                  </a:lnTo>
                  <a:lnTo>
                    <a:pt x="972" y="1661"/>
                  </a:lnTo>
                  <a:lnTo>
                    <a:pt x="919" y="1667"/>
                  </a:lnTo>
                  <a:lnTo>
                    <a:pt x="865" y="1671"/>
                  </a:lnTo>
                  <a:lnTo>
                    <a:pt x="811" y="1674"/>
                  </a:lnTo>
                  <a:lnTo>
                    <a:pt x="758" y="1675"/>
                  </a:lnTo>
                  <a:lnTo>
                    <a:pt x="706" y="1674"/>
                  </a:lnTo>
                  <a:lnTo>
                    <a:pt x="653" y="1671"/>
                  </a:lnTo>
                  <a:lnTo>
                    <a:pt x="599" y="1667"/>
                  </a:lnTo>
                  <a:lnTo>
                    <a:pt x="545" y="1661"/>
                  </a:lnTo>
                  <a:lnTo>
                    <a:pt x="492" y="1652"/>
                  </a:lnTo>
                  <a:lnTo>
                    <a:pt x="441" y="1642"/>
                  </a:lnTo>
                  <a:lnTo>
                    <a:pt x="390" y="1630"/>
                  </a:lnTo>
                  <a:lnTo>
                    <a:pt x="340" y="1616"/>
                  </a:lnTo>
                  <a:lnTo>
                    <a:pt x="293" y="1600"/>
                  </a:lnTo>
                  <a:lnTo>
                    <a:pt x="248" y="1584"/>
                  </a:lnTo>
                  <a:lnTo>
                    <a:pt x="206" y="1564"/>
                  </a:lnTo>
                  <a:lnTo>
                    <a:pt x="166" y="1544"/>
                  </a:lnTo>
                  <a:lnTo>
                    <a:pt x="130" y="1522"/>
                  </a:lnTo>
                  <a:lnTo>
                    <a:pt x="97" y="1498"/>
                  </a:lnTo>
                  <a:lnTo>
                    <a:pt x="69" y="1473"/>
                  </a:lnTo>
                  <a:lnTo>
                    <a:pt x="45" y="1445"/>
                  </a:lnTo>
                  <a:lnTo>
                    <a:pt x="25" y="1417"/>
                  </a:lnTo>
                  <a:lnTo>
                    <a:pt x="12" y="1386"/>
                  </a:lnTo>
                  <a:lnTo>
                    <a:pt x="3" y="1354"/>
                  </a:lnTo>
                  <a:lnTo>
                    <a:pt x="0" y="1320"/>
                  </a:lnTo>
                  <a:lnTo>
                    <a:pt x="0" y="1159"/>
                  </a:lnTo>
                  <a:lnTo>
                    <a:pt x="0" y="991"/>
                  </a:lnTo>
                  <a:lnTo>
                    <a:pt x="0" y="821"/>
                  </a:lnTo>
                  <a:lnTo>
                    <a:pt x="0" y="650"/>
                  </a:lnTo>
                  <a:lnTo>
                    <a:pt x="0" y="477"/>
                  </a:lnTo>
                  <a:lnTo>
                    <a:pt x="0" y="308"/>
                  </a:lnTo>
                  <a:lnTo>
                    <a:pt x="3" y="276"/>
                  </a:lnTo>
                  <a:lnTo>
                    <a:pt x="12" y="245"/>
                  </a:lnTo>
                  <a:lnTo>
                    <a:pt x="25" y="216"/>
                  </a:lnTo>
                  <a:lnTo>
                    <a:pt x="45" y="189"/>
                  </a:lnTo>
                  <a:lnTo>
                    <a:pt x="69" y="164"/>
                  </a:lnTo>
                  <a:lnTo>
                    <a:pt x="97" y="142"/>
                  </a:lnTo>
                  <a:lnTo>
                    <a:pt x="130" y="120"/>
                  </a:lnTo>
                  <a:lnTo>
                    <a:pt x="166" y="101"/>
                  </a:lnTo>
                  <a:lnTo>
                    <a:pt x="206" y="85"/>
                  </a:lnTo>
                  <a:lnTo>
                    <a:pt x="248" y="69"/>
                  </a:lnTo>
                  <a:lnTo>
                    <a:pt x="293" y="55"/>
                  </a:lnTo>
                  <a:lnTo>
                    <a:pt x="340" y="42"/>
                  </a:lnTo>
                  <a:lnTo>
                    <a:pt x="390" y="32"/>
                  </a:lnTo>
                  <a:lnTo>
                    <a:pt x="441" y="23"/>
                  </a:lnTo>
                  <a:lnTo>
                    <a:pt x="492" y="16"/>
                  </a:lnTo>
                  <a:lnTo>
                    <a:pt x="545" y="10"/>
                  </a:lnTo>
                  <a:lnTo>
                    <a:pt x="599" y="5"/>
                  </a:lnTo>
                  <a:lnTo>
                    <a:pt x="653" y="2"/>
                  </a:lnTo>
                  <a:lnTo>
                    <a:pt x="706" y="0"/>
                  </a:lnTo>
                  <a:lnTo>
                    <a:pt x="75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33" name="Freeform 14">
              <a:extLst>
                <a:ext uri="{FF2B5EF4-FFF2-40B4-BE49-F238E27FC236}">
                  <a16:creationId xmlns:a16="http://schemas.microsoft.com/office/drawing/2014/main" id="{74CC4FB5-9DB4-1C41-A9E3-6D0F15531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4229" y="4262585"/>
              <a:ext cx="329607" cy="370808"/>
            </a:xfrm>
            <a:custGeom>
              <a:avLst/>
              <a:gdLst>
                <a:gd name="T0" fmla="*/ 39 w 1293"/>
                <a:gd name="T1" fmla="*/ 790 h 1450"/>
                <a:gd name="T2" fmla="*/ 130 w 1293"/>
                <a:gd name="T3" fmla="*/ 828 h 1450"/>
                <a:gd name="T4" fmla="*/ 233 w 1293"/>
                <a:gd name="T5" fmla="*/ 858 h 1450"/>
                <a:gd name="T6" fmla="*/ 348 w 1293"/>
                <a:gd name="T7" fmla="*/ 879 h 1450"/>
                <a:gd name="T8" fmla="*/ 466 w 1293"/>
                <a:gd name="T9" fmla="*/ 893 h 1450"/>
                <a:gd name="T10" fmla="*/ 587 w 1293"/>
                <a:gd name="T11" fmla="*/ 899 h 1450"/>
                <a:gd name="T12" fmla="*/ 707 w 1293"/>
                <a:gd name="T13" fmla="*/ 899 h 1450"/>
                <a:gd name="T14" fmla="*/ 827 w 1293"/>
                <a:gd name="T15" fmla="*/ 893 h 1450"/>
                <a:gd name="T16" fmla="*/ 946 w 1293"/>
                <a:gd name="T17" fmla="*/ 879 h 1450"/>
                <a:gd name="T18" fmla="*/ 1061 w 1293"/>
                <a:gd name="T19" fmla="*/ 858 h 1450"/>
                <a:gd name="T20" fmla="*/ 1164 w 1293"/>
                <a:gd name="T21" fmla="*/ 828 h 1450"/>
                <a:gd name="T22" fmla="*/ 1255 w 1293"/>
                <a:gd name="T23" fmla="*/ 790 h 1450"/>
                <a:gd name="T24" fmla="*/ 1293 w 1293"/>
                <a:gd name="T25" fmla="*/ 1208 h 1450"/>
                <a:gd name="T26" fmla="*/ 1278 w 1293"/>
                <a:gd name="T27" fmla="*/ 1253 h 1450"/>
                <a:gd name="T28" fmla="*/ 1236 w 1293"/>
                <a:gd name="T29" fmla="*/ 1298 h 1450"/>
                <a:gd name="T30" fmla="*/ 1168 w 1293"/>
                <a:gd name="T31" fmla="*/ 1341 h 1450"/>
                <a:gd name="T32" fmla="*/ 1080 w 1293"/>
                <a:gd name="T33" fmla="*/ 1380 h 1450"/>
                <a:gd name="T34" fmla="*/ 973 w 1293"/>
                <a:gd name="T35" fmla="*/ 1412 h 1450"/>
                <a:gd name="T36" fmla="*/ 851 w 1293"/>
                <a:gd name="T37" fmla="*/ 1436 h 1450"/>
                <a:gd name="T38" fmla="*/ 717 w 1293"/>
                <a:gd name="T39" fmla="*/ 1449 h 1450"/>
                <a:gd name="T40" fmla="*/ 577 w 1293"/>
                <a:gd name="T41" fmla="*/ 1449 h 1450"/>
                <a:gd name="T42" fmla="*/ 443 w 1293"/>
                <a:gd name="T43" fmla="*/ 1436 h 1450"/>
                <a:gd name="T44" fmla="*/ 320 w 1293"/>
                <a:gd name="T45" fmla="*/ 1412 h 1450"/>
                <a:gd name="T46" fmla="*/ 213 w 1293"/>
                <a:gd name="T47" fmla="*/ 1380 h 1450"/>
                <a:gd name="T48" fmla="*/ 125 w 1293"/>
                <a:gd name="T49" fmla="*/ 1341 h 1450"/>
                <a:gd name="T50" fmla="*/ 58 w 1293"/>
                <a:gd name="T51" fmla="*/ 1298 h 1450"/>
                <a:gd name="T52" fmla="*/ 15 w 1293"/>
                <a:gd name="T53" fmla="*/ 1253 h 1450"/>
                <a:gd name="T54" fmla="*/ 0 w 1293"/>
                <a:gd name="T55" fmla="*/ 1208 h 1450"/>
                <a:gd name="T56" fmla="*/ 646 w 1293"/>
                <a:gd name="T57" fmla="*/ 0 h 1450"/>
                <a:gd name="T58" fmla="*/ 786 w 1293"/>
                <a:gd name="T59" fmla="*/ 4 h 1450"/>
                <a:gd name="T60" fmla="*/ 914 w 1293"/>
                <a:gd name="T61" fmla="*/ 18 h 1450"/>
                <a:gd name="T62" fmla="*/ 1029 w 1293"/>
                <a:gd name="T63" fmla="*/ 38 h 1450"/>
                <a:gd name="T64" fmla="*/ 1127 w 1293"/>
                <a:gd name="T65" fmla="*/ 65 h 1450"/>
                <a:gd name="T66" fmla="*/ 1205 w 1293"/>
                <a:gd name="T67" fmla="*/ 97 h 1450"/>
                <a:gd name="T68" fmla="*/ 1260 w 1293"/>
                <a:gd name="T69" fmla="*/ 134 h 1450"/>
                <a:gd name="T70" fmla="*/ 1290 w 1293"/>
                <a:gd name="T71" fmla="*/ 175 h 1450"/>
                <a:gd name="T72" fmla="*/ 1290 w 1293"/>
                <a:gd name="T73" fmla="*/ 219 h 1450"/>
                <a:gd name="T74" fmla="*/ 1260 w 1293"/>
                <a:gd name="T75" fmla="*/ 259 h 1450"/>
                <a:gd name="T76" fmla="*/ 1205 w 1293"/>
                <a:gd name="T77" fmla="*/ 296 h 1450"/>
                <a:gd name="T78" fmla="*/ 1127 w 1293"/>
                <a:gd name="T79" fmla="*/ 329 h 1450"/>
                <a:gd name="T80" fmla="*/ 1029 w 1293"/>
                <a:gd name="T81" fmla="*/ 356 h 1450"/>
                <a:gd name="T82" fmla="*/ 914 w 1293"/>
                <a:gd name="T83" fmla="*/ 376 h 1450"/>
                <a:gd name="T84" fmla="*/ 786 w 1293"/>
                <a:gd name="T85" fmla="*/ 389 h 1450"/>
                <a:gd name="T86" fmla="*/ 646 w 1293"/>
                <a:gd name="T87" fmla="*/ 394 h 1450"/>
                <a:gd name="T88" fmla="*/ 508 w 1293"/>
                <a:gd name="T89" fmla="*/ 389 h 1450"/>
                <a:gd name="T90" fmla="*/ 380 w 1293"/>
                <a:gd name="T91" fmla="*/ 376 h 1450"/>
                <a:gd name="T92" fmla="*/ 265 w 1293"/>
                <a:gd name="T93" fmla="*/ 356 h 1450"/>
                <a:gd name="T94" fmla="*/ 167 w 1293"/>
                <a:gd name="T95" fmla="*/ 329 h 1450"/>
                <a:gd name="T96" fmla="*/ 89 w 1293"/>
                <a:gd name="T97" fmla="*/ 296 h 1450"/>
                <a:gd name="T98" fmla="*/ 33 w 1293"/>
                <a:gd name="T99" fmla="*/ 259 h 1450"/>
                <a:gd name="T100" fmla="*/ 4 w 1293"/>
                <a:gd name="T101" fmla="*/ 219 h 1450"/>
                <a:gd name="T102" fmla="*/ 4 w 1293"/>
                <a:gd name="T103" fmla="*/ 175 h 1450"/>
                <a:gd name="T104" fmla="*/ 33 w 1293"/>
                <a:gd name="T105" fmla="*/ 134 h 1450"/>
                <a:gd name="T106" fmla="*/ 89 w 1293"/>
                <a:gd name="T107" fmla="*/ 97 h 1450"/>
                <a:gd name="T108" fmla="*/ 167 w 1293"/>
                <a:gd name="T109" fmla="*/ 65 h 1450"/>
                <a:gd name="T110" fmla="*/ 265 w 1293"/>
                <a:gd name="T111" fmla="*/ 38 h 1450"/>
                <a:gd name="T112" fmla="*/ 380 w 1293"/>
                <a:gd name="T113" fmla="*/ 18 h 1450"/>
                <a:gd name="T114" fmla="*/ 508 w 1293"/>
                <a:gd name="T115" fmla="*/ 4 h 1450"/>
                <a:gd name="T116" fmla="*/ 646 w 1293"/>
                <a:gd name="T117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93" h="1450">
                  <a:moveTo>
                    <a:pt x="0" y="767"/>
                  </a:moveTo>
                  <a:lnTo>
                    <a:pt x="39" y="790"/>
                  </a:lnTo>
                  <a:lnTo>
                    <a:pt x="82" y="810"/>
                  </a:lnTo>
                  <a:lnTo>
                    <a:pt x="130" y="828"/>
                  </a:lnTo>
                  <a:lnTo>
                    <a:pt x="180" y="844"/>
                  </a:lnTo>
                  <a:lnTo>
                    <a:pt x="233" y="858"/>
                  </a:lnTo>
                  <a:lnTo>
                    <a:pt x="289" y="869"/>
                  </a:lnTo>
                  <a:lnTo>
                    <a:pt x="348" y="879"/>
                  </a:lnTo>
                  <a:lnTo>
                    <a:pt x="407" y="886"/>
                  </a:lnTo>
                  <a:lnTo>
                    <a:pt x="466" y="893"/>
                  </a:lnTo>
                  <a:lnTo>
                    <a:pt x="527" y="897"/>
                  </a:lnTo>
                  <a:lnTo>
                    <a:pt x="587" y="899"/>
                  </a:lnTo>
                  <a:lnTo>
                    <a:pt x="646" y="900"/>
                  </a:lnTo>
                  <a:lnTo>
                    <a:pt x="707" y="899"/>
                  </a:lnTo>
                  <a:lnTo>
                    <a:pt x="767" y="897"/>
                  </a:lnTo>
                  <a:lnTo>
                    <a:pt x="827" y="893"/>
                  </a:lnTo>
                  <a:lnTo>
                    <a:pt x="887" y="886"/>
                  </a:lnTo>
                  <a:lnTo>
                    <a:pt x="946" y="879"/>
                  </a:lnTo>
                  <a:lnTo>
                    <a:pt x="1005" y="869"/>
                  </a:lnTo>
                  <a:lnTo>
                    <a:pt x="1061" y="858"/>
                  </a:lnTo>
                  <a:lnTo>
                    <a:pt x="1113" y="844"/>
                  </a:lnTo>
                  <a:lnTo>
                    <a:pt x="1164" y="828"/>
                  </a:lnTo>
                  <a:lnTo>
                    <a:pt x="1212" y="810"/>
                  </a:lnTo>
                  <a:lnTo>
                    <a:pt x="1255" y="790"/>
                  </a:lnTo>
                  <a:lnTo>
                    <a:pt x="1293" y="767"/>
                  </a:lnTo>
                  <a:lnTo>
                    <a:pt x="1293" y="1208"/>
                  </a:lnTo>
                  <a:lnTo>
                    <a:pt x="1290" y="1231"/>
                  </a:lnTo>
                  <a:lnTo>
                    <a:pt x="1278" y="1253"/>
                  </a:lnTo>
                  <a:lnTo>
                    <a:pt x="1260" y="1276"/>
                  </a:lnTo>
                  <a:lnTo>
                    <a:pt x="1236" y="1298"/>
                  </a:lnTo>
                  <a:lnTo>
                    <a:pt x="1205" y="1319"/>
                  </a:lnTo>
                  <a:lnTo>
                    <a:pt x="1168" y="1341"/>
                  </a:lnTo>
                  <a:lnTo>
                    <a:pt x="1127" y="1361"/>
                  </a:lnTo>
                  <a:lnTo>
                    <a:pt x="1080" y="1380"/>
                  </a:lnTo>
                  <a:lnTo>
                    <a:pt x="1029" y="1397"/>
                  </a:lnTo>
                  <a:lnTo>
                    <a:pt x="973" y="1412"/>
                  </a:lnTo>
                  <a:lnTo>
                    <a:pt x="914" y="1425"/>
                  </a:lnTo>
                  <a:lnTo>
                    <a:pt x="851" y="1436"/>
                  </a:lnTo>
                  <a:lnTo>
                    <a:pt x="786" y="1444"/>
                  </a:lnTo>
                  <a:lnTo>
                    <a:pt x="717" y="1449"/>
                  </a:lnTo>
                  <a:lnTo>
                    <a:pt x="646" y="1450"/>
                  </a:lnTo>
                  <a:lnTo>
                    <a:pt x="577" y="1449"/>
                  </a:lnTo>
                  <a:lnTo>
                    <a:pt x="508" y="1444"/>
                  </a:lnTo>
                  <a:lnTo>
                    <a:pt x="443" y="1436"/>
                  </a:lnTo>
                  <a:lnTo>
                    <a:pt x="380" y="1425"/>
                  </a:lnTo>
                  <a:lnTo>
                    <a:pt x="320" y="1412"/>
                  </a:lnTo>
                  <a:lnTo>
                    <a:pt x="265" y="1397"/>
                  </a:lnTo>
                  <a:lnTo>
                    <a:pt x="213" y="1380"/>
                  </a:lnTo>
                  <a:lnTo>
                    <a:pt x="167" y="1361"/>
                  </a:lnTo>
                  <a:lnTo>
                    <a:pt x="125" y="1341"/>
                  </a:lnTo>
                  <a:lnTo>
                    <a:pt x="89" y="1319"/>
                  </a:lnTo>
                  <a:lnTo>
                    <a:pt x="58" y="1298"/>
                  </a:lnTo>
                  <a:lnTo>
                    <a:pt x="33" y="1276"/>
                  </a:lnTo>
                  <a:lnTo>
                    <a:pt x="15" y="1253"/>
                  </a:lnTo>
                  <a:lnTo>
                    <a:pt x="4" y="1231"/>
                  </a:lnTo>
                  <a:lnTo>
                    <a:pt x="0" y="1208"/>
                  </a:lnTo>
                  <a:lnTo>
                    <a:pt x="0" y="767"/>
                  </a:lnTo>
                  <a:close/>
                  <a:moveTo>
                    <a:pt x="646" y="0"/>
                  </a:moveTo>
                  <a:lnTo>
                    <a:pt x="717" y="1"/>
                  </a:lnTo>
                  <a:lnTo>
                    <a:pt x="786" y="4"/>
                  </a:lnTo>
                  <a:lnTo>
                    <a:pt x="851" y="11"/>
                  </a:lnTo>
                  <a:lnTo>
                    <a:pt x="914" y="18"/>
                  </a:lnTo>
                  <a:lnTo>
                    <a:pt x="973" y="26"/>
                  </a:lnTo>
                  <a:lnTo>
                    <a:pt x="1029" y="38"/>
                  </a:lnTo>
                  <a:lnTo>
                    <a:pt x="1080" y="51"/>
                  </a:lnTo>
                  <a:lnTo>
                    <a:pt x="1127" y="65"/>
                  </a:lnTo>
                  <a:lnTo>
                    <a:pt x="1168" y="80"/>
                  </a:lnTo>
                  <a:lnTo>
                    <a:pt x="1205" y="97"/>
                  </a:lnTo>
                  <a:lnTo>
                    <a:pt x="1236" y="115"/>
                  </a:lnTo>
                  <a:lnTo>
                    <a:pt x="1260" y="134"/>
                  </a:lnTo>
                  <a:lnTo>
                    <a:pt x="1278" y="154"/>
                  </a:lnTo>
                  <a:lnTo>
                    <a:pt x="1290" y="175"/>
                  </a:lnTo>
                  <a:lnTo>
                    <a:pt x="1293" y="196"/>
                  </a:lnTo>
                  <a:lnTo>
                    <a:pt x="1290" y="219"/>
                  </a:lnTo>
                  <a:lnTo>
                    <a:pt x="1278" y="239"/>
                  </a:lnTo>
                  <a:lnTo>
                    <a:pt x="1260" y="259"/>
                  </a:lnTo>
                  <a:lnTo>
                    <a:pt x="1236" y="278"/>
                  </a:lnTo>
                  <a:lnTo>
                    <a:pt x="1205" y="296"/>
                  </a:lnTo>
                  <a:lnTo>
                    <a:pt x="1168" y="313"/>
                  </a:lnTo>
                  <a:lnTo>
                    <a:pt x="1127" y="329"/>
                  </a:lnTo>
                  <a:lnTo>
                    <a:pt x="1080" y="343"/>
                  </a:lnTo>
                  <a:lnTo>
                    <a:pt x="1029" y="356"/>
                  </a:lnTo>
                  <a:lnTo>
                    <a:pt x="973" y="367"/>
                  </a:lnTo>
                  <a:lnTo>
                    <a:pt x="914" y="376"/>
                  </a:lnTo>
                  <a:lnTo>
                    <a:pt x="851" y="383"/>
                  </a:lnTo>
                  <a:lnTo>
                    <a:pt x="786" y="389"/>
                  </a:lnTo>
                  <a:lnTo>
                    <a:pt x="717" y="393"/>
                  </a:lnTo>
                  <a:lnTo>
                    <a:pt x="646" y="394"/>
                  </a:lnTo>
                  <a:lnTo>
                    <a:pt x="577" y="393"/>
                  </a:lnTo>
                  <a:lnTo>
                    <a:pt x="508" y="389"/>
                  </a:lnTo>
                  <a:lnTo>
                    <a:pt x="443" y="383"/>
                  </a:lnTo>
                  <a:lnTo>
                    <a:pt x="380" y="376"/>
                  </a:lnTo>
                  <a:lnTo>
                    <a:pt x="320" y="367"/>
                  </a:lnTo>
                  <a:lnTo>
                    <a:pt x="265" y="356"/>
                  </a:lnTo>
                  <a:lnTo>
                    <a:pt x="213" y="343"/>
                  </a:lnTo>
                  <a:lnTo>
                    <a:pt x="167" y="329"/>
                  </a:lnTo>
                  <a:lnTo>
                    <a:pt x="125" y="313"/>
                  </a:lnTo>
                  <a:lnTo>
                    <a:pt x="89" y="296"/>
                  </a:lnTo>
                  <a:lnTo>
                    <a:pt x="58" y="278"/>
                  </a:lnTo>
                  <a:lnTo>
                    <a:pt x="33" y="259"/>
                  </a:lnTo>
                  <a:lnTo>
                    <a:pt x="15" y="239"/>
                  </a:lnTo>
                  <a:lnTo>
                    <a:pt x="4" y="219"/>
                  </a:lnTo>
                  <a:lnTo>
                    <a:pt x="0" y="196"/>
                  </a:lnTo>
                  <a:lnTo>
                    <a:pt x="4" y="175"/>
                  </a:lnTo>
                  <a:lnTo>
                    <a:pt x="15" y="154"/>
                  </a:lnTo>
                  <a:lnTo>
                    <a:pt x="33" y="134"/>
                  </a:lnTo>
                  <a:lnTo>
                    <a:pt x="58" y="115"/>
                  </a:lnTo>
                  <a:lnTo>
                    <a:pt x="89" y="97"/>
                  </a:lnTo>
                  <a:lnTo>
                    <a:pt x="125" y="80"/>
                  </a:lnTo>
                  <a:lnTo>
                    <a:pt x="167" y="65"/>
                  </a:lnTo>
                  <a:lnTo>
                    <a:pt x="213" y="51"/>
                  </a:lnTo>
                  <a:lnTo>
                    <a:pt x="265" y="38"/>
                  </a:lnTo>
                  <a:lnTo>
                    <a:pt x="320" y="26"/>
                  </a:lnTo>
                  <a:lnTo>
                    <a:pt x="380" y="18"/>
                  </a:lnTo>
                  <a:lnTo>
                    <a:pt x="443" y="11"/>
                  </a:lnTo>
                  <a:lnTo>
                    <a:pt x="508" y="4"/>
                  </a:lnTo>
                  <a:lnTo>
                    <a:pt x="577" y="1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id="{08AFDA42-A32F-E94A-BF73-16EDF7AF7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229" y="4357527"/>
              <a:ext cx="329607" cy="105689"/>
            </a:xfrm>
            <a:custGeom>
              <a:avLst/>
              <a:gdLst>
                <a:gd name="T0" fmla="*/ 0 w 1293"/>
                <a:gd name="T1" fmla="*/ 0 h 413"/>
                <a:gd name="T2" fmla="*/ 39 w 1293"/>
                <a:gd name="T3" fmla="*/ 22 h 413"/>
                <a:gd name="T4" fmla="*/ 82 w 1293"/>
                <a:gd name="T5" fmla="*/ 42 h 413"/>
                <a:gd name="T6" fmla="*/ 129 w 1293"/>
                <a:gd name="T7" fmla="*/ 60 h 413"/>
                <a:gd name="T8" fmla="*/ 180 w 1293"/>
                <a:gd name="T9" fmla="*/ 76 h 413"/>
                <a:gd name="T10" fmla="*/ 233 w 1293"/>
                <a:gd name="T11" fmla="*/ 90 h 413"/>
                <a:gd name="T12" fmla="*/ 289 w 1293"/>
                <a:gd name="T13" fmla="*/ 101 h 413"/>
                <a:gd name="T14" fmla="*/ 346 w 1293"/>
                <a:gd name="T15" fmla="*/ 111 h 413"/>
                <a:gd name="T16" fmla="*/ 406 w 1293"/>
                <a:gd name="T17" fmla="*/ 119 h 413"/>
                <a:gd name="T18" fmla="*/ 466 w 1293"/>
                <a:gd name="T19" fmla="*/ 125 h 413"/>
                <a:gd name="T20" fmla="*/ 527 w 1293"/>
                <a:gd name="T21" fmla="*/ 129 h 413"/>
                <a:gd name="T22" fmla="*/ 587 w 1293"/>
                <a:gd name="T23" fmla="*/ 131 h 413"/>
                <a:gd name="T24" fmla="*/ 646 w 1293"/>
                <a:gd name="T25" fmla="*/ 132 h 413"/>
                <a:gd name="T26" fmla="*/ 707 w 1293"/>
                <a:gd name="T27" fmla="*/ 131 h 413"/>
                <a:gd name="T28" fmla="*/ 767 w 1293"/>
                <a:gd name="T29" fmla="*/ 129 h 413"/>
                <a:gd name="T30" fmla="*/ 827 w 1293"/>
                <a:gd name="T31" fmla="*/ 125 h 413"/>
                <a:gd name="T32" fmla="*/ 887 w 1293"/>
                <a:gd name="T33" fmla="*/ 119 h 413"/>
                <a:gd name="T34" fmla="*/ 946 w 1293"/>
                <a:gd name="T35" fmla="*/ 111 h 413"/>
                <a:gd name="T36" fmla="*/ 1005 w 1293"/>
                <a:gd name="T37" fmla="*/ 101 h 413"/>
                <a:gd name="T38" fmla="*/ 1061 w 1293"/>
                <a:gd name="T39" fmla="*/ 90 h 413"/>
                <a:gd name="T40" fmla="*/ 1113 w 1293"/>
                <a:gd name="T41" fmla="*/ 76 h 413"/>
                <a:gd name="T42" fmla="*/ 1164 w 1293"/>
                <a:gd name="T43" fmla="*/ 60 h 413"/>
                <a:gd name="T44" fmla="*/ 1212 w 1293"/>
                <a:gd name="T45" fmla="*/ 42 h 413"/>
                <a:gd name="T46" fmla="*/ 1255 w 1293"/>
                <a:gd name="T47" fmla="*/ 22 h 413"/>
                <a:gd name="T48" fmla="*/ 1293 w 1293"/>
                <a:gd name="T49" fmla="*/ 0 h 413"/>
                <a:gd name="T50" fmla="*/ 1293 w 1293"/>
                <a:gd name="T51" fmla="*/ 281 h 413"/>
                <a:gd name="T52" fmla="*/ 1255 w 1293"/>
                <a:gd name="T53" fmla="*/ 303 h 413"/>
                <a:gd name="T54" fmla="*/ 1212 w 1293"/>
                <a:gd name="T55" fmla="*/ 324 h 413"/>
                <a:gd name="T56" fmla="*/ 1164 w 1293"/>
                <a:gd name="T57" fmla="*/ 341 h 413"/>
                <a:gd name="T58" fmla="*/ 1113 w 1293"/>
                <a:gd name="T59" fmla="*/ 357 h 413"/>
                <a:gd name="T60" fmla="*/ 1061 w 1293"/>
                <a:gd name="T61" fmla="*/ 371 h 413"/>
                <a:gd name="T62" fmla="*/ 1005 w 1293"/>
                <a:gd name="T63" fmla="*/ 382 h 413"/>
                <a:gd name="T64" fmla="*/ 946 w 1293"/>
                <a:gd name="T65" fmla="*/ 392 h 413"/>
                <a:gd name="T66" fmla="*/ 887 w 1293"/>
                <a:gd name="T67" fmla="*/ 400 h 413"/>
                <a:gd name="T68" fmla="*/ 827 w 1293"/>
                <a:gd name="T69" fmla="*/ 406 h 413"/>
                <a:gd name="T70" fmla="*/ 767 w 1293"/>
                <a:gd name="T71" fmla="*/ 410 h 413"/>
                <a:gd name="T72" fmla="*/ 707 w 1293"/>
                <a:gd name="T73" fmla="*/ 412 h 413"/>
                <a:gd name="T74" fmla="*/ 646 w 1293"/>
                <a:gd name="T75" fmla="*/ 413 h 413"/>
                <a:gd name="T76" fmla="*/ 587 w 1293"/>
                <a:gd name="T77" fmla="*/ 412 h 413"/>
                <a:gd name="T78" fmla="*/ 527 w 1293"/>
                <a:gd name="T79" fmla="*/ 410 h 413"/>
                <a:gd name="T80" fmla="*/ 466 w 1293"/>
                <a:gd name="T81" fmla="*/ 406 h 413"/>
                <a:gd name="T82" fmla="*/ 407 w 1293"/>
                <a:gd name="T83" fmla="*/ 400 h 413"/>
                <a:gd name="T84" fmla="*/ 348 w 1293"/>
                <a:gd name="T85" fmla="*/ 392 h 413"/>
                <a:gd name="T86" fmla="*/ 289 w 1293"/>
                <a:gd name="T87" fmla="*/ 382 h 413"/>
                <a:gd name="T88" fmla="*/ 233 w 1293"/>
                <a:gd name="T89" fmla="*/ 371 h 413"/>
                <a:gd name="T90" fmla="*/ 180 w 1293"/>
                <a:gd name="T91" fmla="*/ 357 h 413"/>
                <a:gd name="T92" fmla="*/ 130 w 1293"/>
                <a:gd name="T93" fmla="*/ 341 h 413"/>
                <a:gd name="T94" fmla="*/ 82 w 1293"/>
                <a:gd name="T95" fmla="*/ 324 h 413"/>
                <a:gd name="T96" fmla="*/ 39 w 1293"/>
                <a:gd name="T97" fmla="*/ 303 h 413"/>
                <a:gd name="T98" fmla="*/ 0 w 1293"/>
                <a:gd name="T99" fmla="*/ 281 h 413"/>
                <a:gd name="T100" fmla="*/ 0 w 1293"/>
                <a:gd name="T101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3" h="413">
                  <a:moveTo>
                    <a:pt x="0" y="0"/>
                  </a:moveTo>
                  <a:lnTo>
                    <a:pt x="39" y="22"/>
                  </a:lnTo>
                  <a:lnTo>
                    <a:pt x="82" y="42"/>
                  </a:lnTo>
                  <a:lnTo>
                    <a:pt x="129" y="60"/>
                  </a:lnTo>
                  <a:lnTo>
                    <a:pt x="180" y="76"/>
                  </a:lnTo>
                  <a:lnTo>
                    <a:pt x="233" y="90"/>
                  </a:lnTo>
                  <a:lnTo>
                    <a:pt x="289" y="101"/>
                  </a:lnTo>
                  <a:lnTo>
                    <a:pt x="346" y="111"/>
                  </a:lnTo>
                  <a:lnTo>
                    <a:pt x="406" y="119"/>
                  </a:lnTo>
                  <a:lnTo>
                    <a:pt x="466" y="125"/>
                  </a:lnTo>
                  <a:lnTo>
                    <a:pt x="527" y="129"/>
                  </a:lnTo>
                  <a:lnTo>
                    <a:pt x="587" y="131"/>
                  </a:lnTo>
                  <a:lnTo>
                    <a:pt x="646" y="132"/>
                  </a:lnTo>
                  <a:lnTo>
                    <a:pt x="707" y="131"/>
                  </a:lnTo>
                  <a:lnTo>
                    <a:pt x="767" y="129"/>
                  </a:lnTo>
                  <a:lnTo>
                    <a:pt x="827" y="125"/>
                  </a:lnTo>
                  <a:lnTo>
                    <a:pt x="887" y="119"/>
                  </a:lnTo>
                  <a:lnTo>
                    <a:pt x="946" y="111"/>
                  </a:lnTo>
                  <a:lnTo>
                    <a:pt x="1005" y="101"/>
                  </a:lnTo>
                  <a:lnTo>
                    <a:pt x="1061" y="90"/>
                  </a:lnTo>
                  <a:lnTo>
                    <a:pt x="1113" y="76"/>
                  </a:lnTo>
                  <a:lnTo>
                    <a:pt x="1164" y="60"/>
                  </a:lnTo>
                  <a:lnTo>
                    <a:pt x="1212" y="42"/>
                  </a:lnTo>
                  <a:lnTo>
                    <a:pt x="1255" y="22"/>
                  </a:lnTo>
                  <a:lnTo>
                    <a:pt x="1293" y="0"/>
                  </a:lnTo>
                  <a:lnTo>
                    <a:pt x="1293" y="281"/>
                  </a:lnTo>
                  <a:lnTo>
                    <a:pt x="1255" y="303"/>
                  </a:lnTo>
                  <a:lnTo>
                    <a:pt x="1212" y="324"/>
                  </a:lnTo>
                  <a:lnTo>
                    <a:pt x="1164" y="341"/>
                  </a:lnTo>
                  <a:lnTo>
                    <a:pt x="1113" y="357"/>
                  </a:lnTo>
                  <a:lnTo>
                    <a:pt x="1061" y="371"/>
                  </a:lnTo>
                  <a:lnTo>
                    <a:pt x="1005" y="382"/>
                  </a:lnTo>
                  <a:lnTo>
                    <a:pt x="946" y="392"/>
                  </a:lnTo>
                  <a:lnTo>
                    <a:pt x="887" y="400"/>
                  </a:lnTo>
                  <a:lnTo>
                    <a:pt x="827" y="406"/>
                  </a:lnTo>
                  <a:lnTo>
                    <a:pt x="767" y="410"/>
                  </a:lnTo>
                  <a:lnTo>
                    <a:pt x="707" y="412"/>
                  </a:lnTo>
                  <a:lnTo>
                    <a:pt x="646" y="413"/>
                  </a:lnTo>
                  <a:lnTo>
                    <a:pt x="587" y="412"/>
                  </a:lnTo>
                  <a:lnTo>
                    <a:pt x="527" y="410"/>
                  </a:lnTo>
                  <a:lnTo>
                    <a:pt x="466" y="406"/>
                  </a:lnTo>
                  <a:lnTo>
                    <a:pt x="407" y="400"/>
                  </a:lnTo>
                  <a:lnTo>
                    <a:pt x="348" y="392"/>
                  </a:lnTo>
                  <a:lnTo>
                    <a:pt x="289" y="382"/>
                  </a:lnTo>
                  <a:lnTo>
                    <a:pt x="233" y="371"/>
                  </a:lnTo>
                  <a:lnTo>
                    <a:pt x="180" y="357"/>
                  </a:lnTo>
                  <a:lnTo>
                    <a:pt x="130" y="341"/>
                  </a:lnTo>
                  <a:lnTo>
                    <a:pt x="82" y="324"/>
                  </a:lnTo>
                  <a:lnTo>
                    <a:pt x="39" y="303"/>
                  </a:lnTo>
                  <a:lnTo>
                    <a:pt x="0" y="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C7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256AE71-F7E4-424E-86A0-4D41BDB71CFC}"/>
              </a:ext>
            </a:extLst>
          </p:cNvPr>
          <p:cNvSpPr txBox="1"/>
          <p:nvPr/>
        </p:nvSpPr>
        <p:spPr>
          <a:xfrm>
            <a:off x="5804080" y="5912812"/>
            <a:ext cx="730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venirNext LT Pro Regular" panose="020B0503020202020204" pitchFamily="34" charset="0"/>
              </a:rPr>
              <a:t>Data</a:t>
            </a:r>
          </a:p>
        </p:txBody>
      </p:sp>
      <p:sp>
        <p:nvSpPr>
          <p:cNvPr id="136" name="Arc 135">
            <a:extLst>
              <a:ext uri="{FF2B5EF4-FFF2-40B4-BE49-F238E27FC236}">
                <a16:creationId xmlns:a16="http://schemas.microsoft.com/office/drawing/2014/main" id="{571ECB79-C54C-A741-8068-90B2EDDFCE0B}"/>
              </a:ext>
            </a:extLst>
          </p:cNvPr>
          <p:cNvSpPr/>
          <p:nvPr/>
        </p:nvSpPr>
        <p:spPr>
          <a:xfrm flipH="1">
            <a:off x="7231951" y="5023193"/>
            <a:ext cx="1058935" cy="1055456"/>
          </a:xfrm>
          <a:prstGeom prst="arc">
            <a:avLst>
              <a:gd name="adj1" fmla="val 5608762"/>
              <a:gd name="adj2" fmla="val 16169629"/>
            </a:avLst>
          </a:prstGeom>
          <a:ln w="9525">
            <a:solidFill>
              <a:srgbClr val="EE98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9850"/>
              </a:solidFill>
            </a:endParaRPr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537FFCA7-846B-EE4E-9CF9-35594767BF10}"/>
              </a:ext>
            </a:extLst>
          </p:cNvPr>
          <p:cNvSpPr/>
          <p:nvPr/>
        </p:nvSpPr>
        <p:spPr>
          <a:xfrm>
            <a:off x="4009591" y="5031589"/>
            <a:ext cx="1058935" cy="1055456"/>
          </a:xfrm>
          <a:prstGeom prst="arc">
            <a:avLst>
              <a:gd name="adj1" fmla="val 5608762"/>
              <a:gd name="adj2" fmla="val 16169629"/>
            </a:avLst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0F57166-71D5-8344-A17F-5B042B35D66A}"/>
              </a:ext>
            </a:extLst>
          </p:cNvPr>
          <p:cNvGrpSpPr/>
          <p:nvPr/>
        </p:nvGrpSpPr>
        <p:grpSpPr>
          <a:xfrm>
            <a:off x="7138364" y="644878"/>
            <a:ext cx="438912" cy="493776"/>
            <a:chOff x="4946904" y="2472561"/>
            <a:chExt cx="603579" cy="685800"/>
          </a:xfrm>
        </p:grpSpPr>
        <p:sp useBgFill="1">
          <p:nvSpPr>
            <p:cNvPr id="139" name="Freeform 13">
              <a:extLst>
                <a:ext uri="{FF2B5EF4-FFF2-40B4-BE49-F238E27FC236}">
                  <a16:creationId xmlns:a16="http://schemas.microsoft.com/office/drawing/2014/main" id="{03C9466A-36C5-994F-B227-69CB3E9AD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904" y="2472561"/>
              <a:ext cx="603579" cy="685800"/>
            </a:xfrm>
            <a:custGeom>
              <a:avLst/>
              <a:gdLst>
                <a:gd name="T0" fmla="*/ 1159 w 2265"/>
                <a:gd name="T1" fmla="*/ 2 h 2567"/>
                <a:gd name="T2" fmla="*/ 1217 w 2265"/>
                <a:gd name="T3" fmla="*/ 18 h 2567"/>
                <a:gd name="T4" fmla="*/ 2175 w 2265"/>
                <a:gd name="T5" fmla="*/ 596 h 2567"/>
                <a:gd name="T6" fmla="*/ 2218 w 2265"/>
                <a:gd name="T7" fmla="*/ 634 h 2567"/>
                <a:gd name="T8" fmla="*/ 2247 w 2265"/>
                <a:gd name="T9" fmla="*/ 683 h 2567"/>
                <a:gd name="T10" fmla="*/ 2256 w 2265"/>
                <a:gd name="T11" fmla="*/ 739 h 2567"/>
                <a:gd name="T12" fmla="*/ 2247 w 2265"/>
                <a:gd name="T13" fmla="*/ 797 h 2567"/>
                <a:gd name="T14" fmla="*/ 2218 w 2265"/>
                <a:gd name="T15" fmla="*/ 846 h 2567"/>
                <a:gd name="T16" fmla="*/ 2175 w 2265"/>
                <a:gd name="T17" fmla="*/ 884 h 2567"/>
                <a:gd name="T18" fmla="*/ 2175 w 2265"/>
                <a:gd name="T19" fmla="*/ 1139 h 2567"/>
                <a:gd name="T20" fmla="*/ 2218 w 2265"/>
                <a:gd name="T21" fmla="*/ 1177 h 2567"/>
                <a:gd name="T22" fmla="*/ 2247 w 2265"/>
                <a:gd name="T23" fmla="*/ 1226 h 2567"/>
                <a:gd name="T24" fmla="*/ 2256 w 2265"/>
                <a:gd name="T25" fmla="*/ 1282 h 2567"/>
                <a:gd name="T26" fmla="*/ 2247 w 2265"/>
                <a:gd name="T27" fmla="*/ 1339 h 2567"/>
                <a:gd name="T28" fmla="*/ 2218 w 2265"/>
                <a:gd name="T29" fmla="*/ 1389 h 2567"/>
                <a:gd name="T30" fmla="*/ 2175 w 2265"/>
                <a:gd name="T31" fmla="*/ 1427 h 2567"/>
                <a:gd name="T32" fmla="*/ 2183 w 2265"/>
                <a:gd name="T33" fmla="*/ 1682 h 2567"/>
                <a:gd name="T34" fmla="*/ 2227 w 2265"/>
                <a:gd name="T35" fmla="*/ 1720 h 2567"/>
                <a:gd name="T36" fmla="*/ 2254 w 2265"/>
                <a:gd name="T37" fmla="*/ 1769 h 2567"/>
                <a:gd name="T38" fmla="*/ 2265 w 2265"/>
                <a:gd name="T39" fmla="*/ 1826 h 2567"/>
                <a:gd name="T40" fmla="*/ 2254 w 2265"/>
                <a:gd name="T41" fmla="*/ 1882 h 2567"/>
                <a:gd name="T42" fmla="*/ 2227 w 2265"/>
                <a:gd name="T43" fmla="*/ 1932 h 2567"/>
                <a:gd name="T44" fmla="*/ 2183 w 2265"/>
                <a:gd name="T45" fmla="*/ 1970 h 2567"/>
                <a:gd name="T46" fmla="*/ 1225 w 2265"/>
                <a:gd name="T47" fmla="*/ 2549 h 2567"/>
                <a:gd name="T48" fmla="*/ 1166 w 2265"/>
                <a:gd name="T49" fmla="*/ 2565 h 2567"/>
                <a:gd name="T50" fmla="*/ 1105 w 2265"/>
                <a:gd name="T51" fmla="*/ 2565 h 2567"/>
                <a:gd name="T52" fmla="*/ 1047 w 2265"/>
                <a:gd name="T53" fmla="*/ 2549 h 2567"/>
                <a:gd name="T54" fmla="*/ 89 w 2265"/>
                <a:gd name="T55" fmla="*/ 1970 h 2567"/>
                <a:gd name="T56" fmla="*/ 45 w 2265"/>
                <a:gd name="T57" fmla="*/ 1932 h 2567"/>
                <a:gd name="T58" fmla="*/ 18 w 2265"/>
                <a:gd name="T59" fmla="*/ 1882 h 2567"/>
                <a:gd name="T60" fmla="*/ 7 w 2265"/>
                <a:gd name="T61" fmla="*/ 1825 h 2567"/>
                <a:gd name="T62" fmla="*/ 18 w 2265"/>
                <a:gd name="T63" fmla="*/ 1769 h 2567"/>
                <a:gd name="T64" fmla="*/ 45 w 2265"/>
                <a:gd name="T65" fmla="*/ 1720 h 2567"/>
                <a:gd name="T66" fmla="*/ 89 w 2265"/>
                <a:gd name="T67" fmla="*/ 1682 h 2567"/>
                <a:gd name="T68" fmla="*/ 81 w 2265"/>
                <a:gd name="T69" fmla="*/ 1427 h 2567"/>
                <a:gd name="T70" fmla="*/ 38 w 2265"/>
                <a:gd name="T71" fmla="*/ 1389 h 2567"/>
                <a:gd name="T72" fmla="*/ 9 w 2265"/>
                <a:gd name="T73" fmla="*/ 1339 h 2567"/>
                <a:gd name="T74" fmla="*/ 0 w 2265"/>
                <a:gd name="T75" fmla="*/ 1282 h 2567"/>
                <a:gd name="T76" fmla="*/ 9 w 2265"/>
                <a:gd name="T77" fmla="*/ 1226 h 2567"/>
                <a:gd name="T78" fmla="*/ 38 w 2265"/>
                <a:gd name="T79" fmla="*/ 1177 h 2567"/>
                <a:gd name="T80" fmla="*/ 81 w 2265"/>
                <a:gd name="T81" fmla="*/ 1139 h 2567"/>
                <a:gd name="T82" fmla="*/ 81 w 2265"/>
                <a:gd name="T83" fmla="*/ 884 h 2567"/>
                <a:gd name="T84" fmla="*/ 38 w 2265"/>
                <a:gd name="T85" fmla="*/ 846 h 2567"/>
                <a:gd name="T86" fmla="*/ 9 w 2265"/>
                <a:gd name="T87" fmla="*/ 797 h 2567"/>
                <a:gd name="T88" fmla="*/ 0 w 2265"/>
                <a:gd name="T89" fmla="*/ 739 h 2567"/>
                <a:gd name="T90" fmla="*/ 9 w 2265"/>
                <a:gd name="T91" fmla="*/ 683 h 2567"/>
                <a:gd name="T92" fmla="*/ 38 w 2265"/>
                <a:gd name="T93" fmla="*/ 634 h 2567"/>
                <a:gd name="T94" fmla="*/ 81 w 2265"/>
                <a:gd name="T95" fmla="*/ 596 h 2567"/>
                <a:gd name="T96" fmla="*/ 1039 w 2265"/>
                <a:gd name="T97" fmla="*/ 18 h 2567"/>
                <a:gd name="T98" fmla="*/ 1097 w 2265"/>
                <a:gd name="T99" fmla="*/ 2 h 2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5" h="2567">
                  <a:moveTo>
                    <a:pt x="1128" y="0"/>
                  </a:moveTo>
                  <a:lnTo>
                    <a:pt x="1159" y="2"/>
                  </a:lnTo>
                  <a:lnTo>
                    <a:pt x="1188" y="8"/>
                  </a:lnTo>
                  <a:lnTo>
                    <a:pt x="1217" y="18"/>
                  </a:lnTo>
                  <a:lnTo>
                    <a:pt x="1244" y="33"/>
                  </a:lnTo>
                  <a:lnTo>
                    <a:pt x="2175" y="596"/>
                  </a:lnTo>
                  <a:lnTo>
                    <a:pt x="2198" y="613"/>
                  </a:lnTo>
                  <a:lnTo>
                    <a:pt x="2218" y="634"/>
                  </a:lnTo>
                  <a:lnTo>
                    <a:pt x="2235" y="657"/>
                  </a:lnTo>
                  <a:lnTo>
                    <a:pt x="2247" y="683"/>
                  </a:lnTo>
                  <a:lnTo>
                    <a:pt x="2254" y="711"/>
                  </a:lnTo>
                  <a:lnTo>
                    <a:pt x="2256" y="739"/>
                  </a:lnTo>
                  <a:lnTo>
                    <a:pt x="2254" y="769"/>
                  </a:lnTo>
                  <a:lnTo>
                    <a:pt x="2247" y="797"/>
                  </a:lnTo>
                  <a:lnTo>
                    <a:pt x="2235" y="823"/>
                  </a:lnTo>
                  <a:lnTo>
                    <a:pt x="2218" y="846"/>
                  </a:lnTo>
                  <a:lnTo>
                    <a:pt x="2199" y="867"/>
                  </a:lnTo>
                  <a:lnTo>
                    <a:pt x="2175" y="884"/>
                  </a:lnTo>
                  <a:lnTo>
                    <a:pt x="1965" y="1012"/>
                  </a:lnTo>
                  <a:lnTo>
                    <a:pt x="2175" y="1139"/>
                  </a:lnTo>
                  <a:lnTo>
                    <a:pt x="2198" y="1156"/>
                  </a:lnTo>
                  <a:lnTo>
                    <a:pt x="2218" y="1177"/>
                  </a:lnTo>
                  <a:lnTo>
                    <a:pt x="2235" y="1200"/>
                  </a:lnTo>
                  <a:lnTo>
                    <a:pt x="2247" y="1226"/>
                  </a:lnTo>
                  <a:lnTo>
                    <a:pt x="2254" y="1254"/>
                  </a:lnTo>
                  <a:lnTo>
                    <a:pt x="2256" y="1282"/>
                  </a:lnTo>
                  <a:lnTo>
                    <a:pt x="2254" y="1312"/>
                  </a:lnTo>
                  <a:lnTo>
                    <a:pt x="2247" y="1339"/>
                  </a:lnTo>
                  <a:lnTo>
                    <a:pt x="2235" y="1366"/>
                  </a:lnTo>
                  <a:lnTo>
                    <a:pt x="2218" y="1389"/>
                  </a:lnTo>
                  <a:lnTo>
                    <a:pt x="2199" y="1410"/>
                  </a:lnTo>
                  <a:lnTo>
                    <a:pt x="2175" y="1427"/>
                  </a:lnTo>
                  <a:lnTo>
                    <a:pt x="1969" y="1552"/>
                  </a:lnTo>
                  <a:lnTo>
                    <a:pt x="2183" y="1682"/>
                  </a:lnTo>
                  <a:lnTo>
                    <a:pt x="2207" y="1699"/>
                  </a:lnTo>
                  <a:lnTo>
                    <a:pt x="2227" y="1720"/>
                  </a:lnTo>
                  <a:lnTo>
                    <a:pt x="2242" y="1743"/>
                  </a:lnTo>
                  <a:lnTo>
                    <a:pt x="2254" y="1769"/>
                  </a:lnTo>
                  <a:lnTo>
                    <a:pt x="2261" y="1797"/>
                  </a:lnTo>
                  <a:lnTo>
                    <a:pt x="2265" y="1826"/>
                  </a:lnTo>
                  <a:lnTo>
                    <a:pt x="2261" y="1855"/>
                  </a:lnTo>
                  <a:lnTo>
                    <a:pt x="2254" y="1882"/>
                  </a:lnTo>
                  <a:lnTo>
                    <a:pt x="2242" y="1909"/>
                  </a:lnTo>
                  <a:lnTo>
                    <a:pt x="2227" y="1932"/>
                  </a:lnTo>
                  <a:lnTo>
                    <a:pt x="2207" y="1953"/>
                  </a:lnTo>
                  <a:lnTo>
                    <a:pt x="2183" y="1970"/>
                  </a:lnTo>
                  <a:lnTo>
                    <a:pt x="1253" y="2534"/>
                  </a:lnTo>
                  <a:lnTo>
                    <a:pt x="1225" y="2549"/>
                  </a:lnTo>
                  <a:lnTo>
                    <a:pt x="1197" y="2559"/>
                  </a:lnTo>
                  <a:lnTo>
                    <a:pt x="1166" y="2565"/>
                  </a:lnTo>
                  <a:lnTo>
                    <a:pt x="1135" y="2567"/>
                  </a:lnTo>
                  <a:lnTo>
                    <a:pt x="1105" y="2565"/>
                  </a:lnTo>
                  <a:lnTo>
                    <a:pt x="1075" y="2559"/>
                  </a:lnTo>
                  <a:lnTo>
                    <a:pt x="1047" y="2549"/>
                  </a:lnTo>
                  <a:lnTo>
                    <a:pt x="1019" y="2534"/>
                  </a:lnTo>
                  <a:lnTo>
                    <a:pt x="89" y="1970"/>
                  </a:lnTo>
                  <a:lnTo>
                    <a:pt x="65" y="1953"/>
                  </a:lnTo>
                  <a:lnTo>
                    <a:pt x="45" y="1932"/>
                  </a:lnTo>
                  <a:lnTo>
                    <a:pt x="29" y="1909"/>
                  </a:lnTo>
                  <a:lnTo>
                    <a:pt x="18" y="1882"/>
                  </a:lnTo>
                  <a:lnTo>
                    <a:pt x="10" y="1855"/>
                  </a:lnTo>
                  <a:lnTo>
                    <a:pt x="7" y="1825"/>
                  </a:lnTo>
                  <a:lnTo>
                    <a:pt x="10" y="1797"/>
                  </a:lnTo>
                  <a:lnTo>
                    <a:pt x="18" y="1769"/>
                  </a:lnTo>
                  <a:lnTo>
                    <a:pt x="29" y="1743"/>
                  </a:lnTo>
                  <a:lnTo>
                    <a:pt x="45" y="1720"/>
                  </a:lnTo>
                  <a:lnTo>
                    <a:pt x="65" y="1699"/>
                  </a:lnTo>
                  <a:lnTo>
                    <a:pt x="89" y="1682"/>
                  </a:lnTo>
                  <a:lnTo>
                    <a:pt x="295" y="1557"/>
                  </a:lnTo>
                  <a:lnTo>
                    <a:pt x="81" y="1427"/>
                  </a:lnTo>
                  <a:lnTo>
                    <a:pt x="57" y="1410"/>
                  </a:lnTo>
                  <a:lnTo>
                    <a:pt x="38" y="1389"/>
                  </a:lnTo>
                  <a:lnTo>
                    <a:pt x="21" y="1366"/>
                  </a:lnTo>
                  <a:lnTo>
                    <a:pt x="9" y="1339"/>
                  </a:lnTo>
                  <a:lnTo>
                    <a:pt x="2" y="1312"/>
                  </a:lnTo>
                  <a:lnTo>
                    <a:pt x="0" y="1282"/>
                  </a:lnTo>
                  <a:lnTo>
                    <a:pt x="2" y="1254"/>
                  </a:lnTo>
                  <a:lnTo>
                    <a:pt x="9" y="1226"/>
                  </a:lnTo>
                  <a:lnTo>
                    <a:pt x="21" y="1200"/>
                  </a:lnTo>
                  <a:lnTo>
                    <a:pt x="38" y="1177"/>
                  </a:lnTo>
                  <a:lnTo>
                    <a:pt x="58" y="1156"/>
                  </a:lnTo>
                  <a:lnTo>
                    <a:pt x="81" y="1139"/>
                  </a:lnTo>
                  <a:lnTo>
                    <a:pt x="291" y="1012"/>
                  </a:lnTo>
                  <a:lnTo>
                    <a:pt x="81" y="884"/>
                  </a:lnTo>
                  <a:lnTo>
                    <a:pt x="57" y="867"/>
                  </a:lnTo>
                  <a:lnTo>
                    <a:pt x="38" y="846"/>
                  </a:lnTo>
                  <a:lnTo>
                    <a:pt x="21" y="823"/>
                  </a:lnTo>
                  <a:lnTo>
                    <a:pt x="9" y="797"/>
                  </a:lnTo>
                  <a:lnTo>
                    <a:pt x="2" y="769"/>
                  </a:lnTo>
                  <a:lnTo>
                    <a:pt x="0" y="739"/>
                  </a:lnTo>
                  <a:lnTo>
                    <a:pt x="2" y="711"/>
                  </a:lnTo>
                  <a:lnTo>
                    <a:pt x="9" y="683"/>
                  </a:lnTo>
                  <a:lnTo>
                    <a:pt x="21" y="657"/>
                  </a:lnTo>
                  <a:lnTo>
                    <a:pt x="38" y="634"/>
                  </a:lnTo>
                  <a:lnTo>
                    <a:pt x="58" y="613"/>
                  </a:lnTo>
                  <a:lnTo>
                    <a:pt x="81" y="596"/>
                  </a:lnTo>
                  <a:lnTo>
                    <a:pt x="1012" y="33"/>
                  </a:lnTo>
                  <a:lnTo>
                    <a:pt x="1039" y="18"/>
                  </a:lnTo>
                  <a:lnTo>
                    <a:pt x="1068" y="8"/>
                  </a:lnTo>
                  <a:lnTo>
                    <a:pt x="1097" y="2"/>
                  </a:lnTo>
                  <a:lnTo>
                    <a:pt x="112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16D49513-A7CF-EE4C-A537-7A51D54B4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03" y="2760335"/>
              <a:ext cx="541913" cy="222372"/>
            </a:xfrm>
            <a:custGeom>
              <a:avLst/>
              <a:gdLst>
                <a:gd name="T0" fmla="*/ 1745 w 2032"/>
                <a:gd name="T1" fmla="*/ 0 h 833"/>
                <a:gd name="T2" fmla="*/ 2005 w 2032"/>
                <a:gd name="T3" fmla="*/ 157 h 833"/>
                <a:gd name="T4" fmla="*/ 2016 w 2032"/>
                <a:gd name="T5" fmla="*/ 165 h 833"/>
                <a:gd name="T6" fmla="*/ 2025 w 2032"/>
                <a:gd name="T7" fmla="*/ 177 h 833"/>
                <a:gd name="T8" fmla="*/ 2030 w 2032"/>
                <a:gd name="T9" fmla="*/ 191 h 833"/>
                <a:gd name="T10" fmla="*/ 2032 w 2032"/>
                <a:gd name="T11" fmla="*/ 204 h 833"/>
                <a:gd name="T12" fmla="*/ 2030 w 2032"/>
                <a:gd name="T13" fmla="*/ 219 h 833"/>
                <a:gd name="T14" fmla="*/ 2025 w 2032"/>
                <a:gd name="T15" fmla="*/ 233 h 833"/>
                <a:gd name="T16" fmla="*/ 2016 w 2032"/>
                <a:gd name="T17" fmla="*/ 244 h 833"/>
                <a:gd name="T18" fmla="*/ 2005 w 2032"/>
                <a:gd name="T19" fmla="*/ 253 h 833"/>
                <a:gd name="T20" fmla="*/ 1074 w 2032"/>
                <a:gd name="T21" fmla="*/ 817 h 833"/>
                <a:gd name="T22" fmla="*/ 1052 w 2032"/>
                <a:gd name="T23" fmla="*/ 828 h 833"/>
                <a:gd name="T24" fmla="*/ 1028 w 2032"/>
                <a:gd name="T25" fmla="*/ 833 h 833"/>
                <a:gd name="T26" fmla="*/ 1003 w 2032"/>
                <a:gd name="T27" fmla="*/ 833 h 833"/>
                <a:gd name="T28" fmla="*/ 980 w 2032"/>
                <a:gd name="T29" fmla="*/ 828 h 833"/>
                <a:gd name="T30" fmla="*/ 958 w 2032"/>
                <a:gd name="T31" fmla="*/ 817 h 833"/>
                <a:gd name="T32" fmla="*/ 27 w 2032"/>
                <a:gd name="T33" fmla="*/ 253 h 833"/>
                <a:gd name="T34" fmla="*/ 16 w 2032"/>
                <a:gd name="T35" fmla="*/ 244 h 833"/>
                <a:gd name="T36" fmla="*/ 7 w 2032"/>
                <a:gd name="T37" fmla="*/ 233 h 833"/>
                <a:gd name="T38" fmla="*/ 2 w 2032"/>
                <a:gd name="T39" fmla="*/ 219 h 833"/>
                <a:gd name="T40" fmla="*/ 0 w 2032"/>
                <a:gd name="T41" fmla="*/ 204 h 833"/>
                <a:gd name="T42" fmla="*/ 2 w 2032"/>
                <a:gd name="T43" fmla="*/ 191 h 833"/>
                <a:gd name="T44" fmla="*/ 7 w 2032"/>
                <a:gd name="T45" fmla="*/ 177 h 833"/>
                <a:gd name="T46" fmla="*/ 16 w 2032"/>
                <a:gd name="T47" fmla="*/ 166 h 833"/>
                <a:gd name="T48" fmla="*/ 27 w 2032"/>
                <a:gd name="T49" fmla="*/ 157 h 833"/>
                <a:gd name="T50" fmla="*/ 287 w 2032"/>
                <a:gd name="T51" fmla="*/ 0 h 833"/>
                <a:gd name="T52" fmla="*/ 899 w 2032"/>
                <a:gd name="T53" fmla="*/ 370 h 833"/>
                <a:gd name="T54" fmla="*/ 926 w 2032"/>
                <a:gd name="T55" fmla="*/ 384 h 833"/>
                <a:gd name="T56" fmla="*/ 956 w 2032"/>
                <a:gd name="T57" fmla="*/ 395 h 833"/>
                <a:gd name="T58" fmla="*/ 985 w 2032"/>
                <a:gd name="T59" fmla="*/ 401 h 833"/>
                <a:gd name="T60" fmla="*/ 1015 w 2032"/>
                <a:gd name="T61" fmla="*/ 403 h 833"/>
                <a:gd name="T62" fmla="*/ 1047 w 2032"/>
                <a:gd name="T63" fmla="*/ 401 h 833"/>
                <a:gd name="T64" fmla="*/ 1076 w 2032"/>
                <a:gd name="T65" fmla="*/ 395 h 833"/>
                <a:gd name="T66" fmla="*/ 1105 w 2032"/>
                <a:gd name="T67" fmla="*/ 384 h 833"/>
                <a:gd name="T68" fmla="*/ 1132 w 2032"/>
                <a:gd name="T69" fmla="*/ 370 h 833"/>
                <a:gd name="T70" fmla="*/ 1745 w 2032"/>
                <a:gd name="T71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32" h="833">
                  <a:moveTo>
                    <a:pt x="1745" y="0"/>
                  </a:moveTo>
                  <a:lnTo>
                    <a:pt x="2005" y="157"/>
                  </a:lnTo>
                  <a:lnTo>
                    <a:pt x="2016" y="165"/>
                  </a:lnTo>
                  <a:lnTo>
                    <a:pt x="2025" y="177"/>
                  </a:lnTo>
                  <a:lnTo>
                    <a:pt x="2030" y="191"/>
                  </a:lnTo>
                  <a:lnTo>
                    <a:pt x="2032" y="204"/>
                  </a:lnTo>
                  <a:lnTo>
                    <a:pt x="2030" y="219"/>
                  </a:lnTo>
                  <a:lnTo>
                    <a:pt x="2025" y="233"/>
                  </a:lnTo>
                  <a:lnTo>
                    <a:pt x="2016" y="244"/>
                  </a:lnTo>
                  <a:lnTo>
                    <a:pt x="2005" y="253"/>
                  </a:lnTo>
                  <a:lnTo>
                    <a:pt x="1074" y="817"/>
                  </a:lnTo>
                  <a:lnTo>
                    <a:pt x="1052" y="828"/>
                  </a:lnTo>
                  <a:lnTo>
                    <a:pt x="1028" y="833"/>
                  </a:lnTo>
                  <a:lnTo>
                    <a:pt x="1003" y="833"/>
                  </a:lnTo>
                  <a:lnTo>
                    <a:pt x="980" y="828"/>
                  </a:lnTo>
                  <a:lnTo>
                    <a:pt x="958" y="817"/>
                  </a:lnTo>
                  <a:lnTo>
                    <a:pt x="27" y="253"/>
                  </a:lnTo>
                  <a:lnTo>
                    <a:pt x="16" y="244"/>
                  </a:lnTo>
                  <a:lnTo>
                    <a:pt x="7" y="233"/>
                  </a:lnTo>
                  <a:lnTo>
                    <a:pt x="2" y="219"/>
                  </a:lnTo>
                  <a:lnTo>
                    <a:pt x="0" y="204"/>
                  </a:lnTo>
                  <a:lnTo>
                    <a:pt x="2" y="191"/>
                  </a:lnTo>
                  <a:lnTo>
                    <a:pt x="7" y="177"/>
                  </a:lnTo>
                  <a:lnTo>
                    <a:pt x="16" y="166"/>
                  </a:lnTo>
                  <a:lnTo>
                    <a:pt x="27" y="157"/>
                  </a:lnTo>
                  <a:lnTo>
                    <a:pt x="287" y="0"/>
                  </a:lnTo>
                  <a:lnTo>
                    <a:pt x="899" y="370"/>
                  </a:lnTo>
                  <a:lnTo>
                    <a:pt x="926" y="384"/>
                  </a:lnTo>
                  <a:lnTo>
                    <a:pt x="956" y="395"/>
                  </a:lnTo>
                  <a:lnTo>
                    <a:pt x="985" y="401"/>
                  </a:lnTo>
                  <a:lnTo>
                    <a:pt x="1015" y="403"/>
                  </a:lnTo>
                  <a:lnTo>
                    <a:pt x="1047" y="401"/>
                  </a:lnTo>
                  <a:lnTo>
                    <a:pt x="1076" y="395"/>
                  </a:lnTo>
                  <a:lnTo>
                    <a:pt x="1105" y="384"/>
                  </a:lnTo>
                  <a:lnTo>
                    <a:pt x="1132" y="370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rgbClr val="EE985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FB88A2E2-E910-C04C-8E40-49F6EE92D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6803" y="2502460"/>
              <a:ext cx="543782" cy="626003"/>
            </a:xfrm>
            <a:custGeom>
              <a:avLst/>
              <a:gdLst>
                <a:gd name="T0" fmla="*/ 2013 w 2040"/>
                <a:gd name="T1" fmla="*/ 1665 h 2341"/>
                <a:gd name="T2" fmla="*/ 2032 w 2040"/>
                <a:gd name="T3" fmla="*/ 1685 h 2341"/>
                <a:gd name="T4" fmla="*/ 2040 w 2040"/>
                <a:gd name="T5" fmla="*/ 1713 h 2341"/>
                <a:gd name="T6" fmla="*/ 2032 w 2040"/>
                <a:gd name="T7" fmla="*/ 1741 h 2341"/>
                <a:gd name="T8" fmla="*/ 2013 w 2040"/>
                <a:gd name="T9" fmla="*/ 1761 h 2341"/>
                <a:gd name="T10" fmla="*/ 1059 w 2040"/>
                <a:gd name="T11" fmla="*/ 2336 h 2341"/>
                <a:gd name="T12" fmla="*/ 1012 w 2040"/>
                <a:gd name="T13" fmla="*/ 2341 h 2341"/>
                <a:gd name="T14" fmla="*/ 965 w 2040"/>
                <a:gd name="T15" fmla="*/ 2325 h 2341"/>
                <a:gd name="T16" fmla="*/ 24 w 2040"/>
                <a:gd name="T17" fmla="*/ 1751 h 2341"/>
                <a:gd name="T18" fmla="*/ 9 w 2040"/>
                <a:gd name="T19" fmla="*/ 1727 h 2341"/>
                <a:gd name="T20" fmla="*/ 9 w 2040"/>
                <a:gd name="T21" fmla="*/ 1699 h 2341"/>
                <a:gd name="T22" fmla="*/ 24 w 2040"/>
                <a:gd name="T23" fmla="*/ 1674 h 2341"/>
                <a:gd name="T24" fmla="*/ 291 w 2040"/>
                <a:gd name="T25" fmla="*/ 1510 h 2341"/>
                <a:gd name="T26" fmla="*/ 926 w 2040"/>
                <a:gd name="T27" fmla="*/ 1892 h 2341"/>
                <a:gd name="T28" fmla="*/ 985 w 2040"/>
                <a:gd name="T29" fmla="*/ 1909 h 2341"/>
                <a:gd name="T30" fmla="*/ 1047 w 2040"/>
                <a:gd name="T31" fmla="*/ 1909 h 2341"/>
                <a:gd name="T32" fmla="*/ 1105 w 2040"/>
                <a:gd name="T33" fmla="*/ 1892 h 2341"/>
                <a:gd name="T34" fmla="*/ 1748 w 2040"/>
                <a:gd name="T35" fmla="*/ 1505 h 2341"/>
                <a:gd name="T36" fmla="*/ 1028 w 2040"/>
                <a:gd name="T37" fmla="*/ 0 h 2341"/>
                <a:gd name="T38" fmla="*/ 1074 w 2040"/>
                <a:gd name="T39" fmla="*/ 16 h 2341"/>
                <a:gd name="T40" fmla="*/ 2016 w 2040"/>
                <a:gd name="T41" fmla="*/ 587 h 2341"/>
                <a:gd name="T42" fmla="*/ 2030 w 2040"/>
                <a:gd name="T43" fmla="*/ 613 h 2341"/>
                <a:gd name="T44" fmla="*/ 2030 w 2040"/>
                <a:gd name="T45" fmla="*/ 641 h 2341"/>
                <a:gd name="T46" fmla="*/ 2016 w 2040"/>
                <a:gd name="T47" fmla="*/ 666 h 2341"/>
                <a:gd name="T48" fmla="*/ 1074 w 2040"/>
                <a:gd name="T49" fmla="*/ 1239 h 2341"/>
                <a:gd name="T50" fmla="*/ 1028 w 2040"/>
                <a:gd name="T51" fmla="*/ 1255 h 2341"/>
                <a:gd name="T52" fmla="*/ 980 w 2040"/>
                <a:gd name="T53" fmla="*/ 1250 h 2341"/>
                <a:gd name="T54" fmla="*/ 27 w 2040"/>
                <a:gd name="T55" fmla="*/ 675 h 2341"/>
                <a:gd name="T56" fmla="*/ 7 w 2040"/>
                <a:gd name="T57" fmla="*/ 655 h 2341"/>
                <a:gd name="T58" fmla="*/ 0 w 2040"/>
                <a:gd name="T59" fmla="*/ 626 h 2341"/>
                <a:gd name="T60" fmla="*/ 7 w 2040"/>
                <a:gd name="T61" fmla="*/ 599 h 2341"/>
                <a:gd name="T62" fmla="*/ 27 w 2040"/>
                <a:gd name="T63" fmla="*/ 579 h 2341"/>
                <a:gd name="T64" fmla="*/ 980 w 2040"/>
                <a:gd name="T65" fmla="*/ 5 h 2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0" h="2341">
                  <a:moveTo>
                    <a:pt x="1748" y="1505"/>
                  </a:moveTo>
                  <a:lnTo>
                    <a:pt x="2013" y="1665"/>
                  </a:lnTo>
                  <a:lnTo>
                    <a:pt x="2024" y="1674"/>
                  </a:lnTo>
                  <a:lnTo>
                    <a:pt x="2032" y="1685"/>
                  </a:lnTo>
                  <a:lnTo>
                    <a:pt x="2038" y="1699"/>
                  </a:lnTo>
                  <a:lnTo>
                    <a:pt x="2040" y="1713"/>
                  </a:lnTo>
                  <a:lnTo>
                    <a:pt x="2038" y="1727"/>
                  </a:lnTo>
                  <a:lnTo>
                    <a:pt x="2032" y="1741"/>
                  </a:lnTo>
                  <a:lnTo>
                    <a:pt x="2024" y="1751"/>
                  </a:lnTo>
                  <a:lnTo>
                    <a:pt x="2013" y="1761"/>
                  </a:lnTo>
                  <a:lnTo>
                    <a:pt x="1081" y="2325"/>
                  </a:lnTo>
                  <a:lnTo>
                    <a:pt x="1059" y="2336"/>
                  </a:lnTo>
                  <a:lnTo>
                    <a:pt x="1036" y="2341"/>
                  </a:lnTo>
                  <a:lnTo>
                    <a:pt x="1012" y="2341"/>
                  </a:lnTo>
                  <a:lnTo>
                    <a:pt x="987" y="2336"/>
                  </a:lnTo>
                  <a:lnTo>
                    <a:pt x="965" y="2325"/>
                  </a:lnTo>
                  <a:lnTo>
                    <a:pt x="35" y="1761"/>
                  </a:lnTo>
                  <a:lnTo>
                    <a:pt x="24" y="1751"/>
                  </a:lnTo>
                  <a:lnTo>
                    <a:pt x="15" y="1741"/>
                  </a:lnTo>
                  <a:lnTo>
                    <a:pt x="9" y="1727"/>
                  </a:lnTo>
                  <a:lnTo>
                    <a:pt x="8" y="1713"/>
                  </a:lnTo>
                  <a:lnTo>
                    <a:pt x="9" y="1699"/>
                  </a:lnTo>
                  <a:lnTo>
                    <a:pt x="16" y="1685"/>
                  </a:lnTo>
                  <a:lnTo>
                    <a:pt x="24" y="1674"/>
                  </a:lnTo>
                  <a:lnTo>
                    <a:pt x="35" y="1665"/>
                  </a:lnTo>
                  <a:lnTo>
                    <a:pt x="291" y="1510"/>
                  </a:lnTo>
                  <a:lnTo>
                    <a:pt x="899" y="1878"/>
                  </a:lnTo>
                  <a:lnTo>
                    <a:pt x="926" y="1892"/>
                  </a:lnTo>
                  <a:lnTo>
                    <a:pt x="956" y="1903"/>
                  </a:lnTo>
                  <a:lnTo>
                    <a:pt x="985" y="1909"/>
                  </a:lnTo>
                  <a:lnTo>
                    <a:pt x="1015" y="1911"/>
                  </a:lnTo>
                  <a:lnTo>
                    <a:pt x="1047" y="1909"/>
                  </a:lnTo>
                  <a:lnTo>
                    <a:pt x="1076" y="1903"/>
                  </a:lnTo>
                  <a:lnTo>
                    <a:pt x="1105" y="1892"/>
                  </a:lnTo>
                  <a:lnTo>
                    <a:pt x="1132" y="1878"/>
                  </a:lnTo>
                  <a:lnTo>
                    <a:pt x="1748" y="1505"/>
                  </a:lnTo>
                  <a:close/>
                  <a:moveTo>
                    <a:pt x="1004" y="0"/>
                  </a:moveTo>
                  <a:lnTo>
                    <a:pt x="1028" y="0"/>
                  </a:lnTo>
                  <a:lnTo>
                    <a:pt x="1052" y="5"/>
                  </a:lnTo>
                  <a:lnTo>
                    <a:pt x="1074" y="16"/>
                  </a:lnTo>
                  <a:lnTo>
                    <a:pt x="2005" y="579"/>
                  </a:lnTo>
                  <a:lnTo>
                    <a:pt x="2016" y="587"/>
                  </a:lnTo>
                  <a:lnTo>
                    <a:pt x="2025" y="599"/>
                  </a:lnTo>
                  <a:lnTo>
                    <a:pt x="2030" y="613"/>
                  </a:lnTo>
                  <a:lnTo>
                    <a:pt x="2032" y="626"/>
                  </a:lnTo>
                  <a:lnTo>
                    <a:pt x="2030" y="641"/>
                  </a:lnTo>
                  <a:lnTo>
                    <a:pt x="2025" y="655"/>
                  </a:lnTo>
                  <a:lnTo>
                    <a:pt x="2016" y="666"/>
                  </a:lnTo>
                  <a:lnTo>
                    <a:pt x="2005" y="675"/>
                  </a:lnTo>
                  <a:lnTo>
                    <a:pt x="1074" y="1239"/>
                  </a:lnTo>
                  <a:lnTo>
                    <a:pt x="1052" y="1250"/>
                  </a:lnTo>
                  <a:lnTo>
                    <a:pt x="1028" y="1255"/>
                  </a:lnTo>
                  <a:lnTo>
                    <a:pt x="1003" y="1255"/>
                  </a:lnTo>
                  <a:lnTo>
                    <a:pt x="980" y="1250"/>
                  </a:lnTo>
                  <a:lnTo>
                    <a:pt x="958" y="1239"/>
                  </a:lnTo>
                  <a:lnTo>
                    <a:pt x="27" y="675"/>
                  </a:lnTo>
                  <a:lnTo>
                    <a:pt x="16" y="666"/>
                  </a:lnTo>
                  <a:lnTo>
                    <a:pt x="7" y="655"/>
                  </a:lnTo>
                  <a:lnTo>
                    <a:pt x="2" y="641"/>
                  </a:lnTo>
                  <a:lnTo>
                    <a:pt x="0" y="626"/>
                  </a:lnTo>
                  <a:lnTo>
                    <a:pt x="2" y="613"/>
                  </a:lnTo>
                  <a:lnTo>
                    <a:pt x="7" y="599"/>
                  </a:lnTo>
                  <a:lnTo>
                    <a:pt x="16" y="587"/>
                  </a:lnTo>
                  <a:lnTo>
                    <a:pt x="27" y="579"/>
                  </a:lnTo>
                  <a:lnTo>
                    <a:pt x="958" y="16"/>
                  </a:lnTo>
                  <a:lnTo>
                    <a:pt x="980" y="5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5E90B53-7CD8-2541-85C1-95DC4B3076B8}"/>
              </a:ext>
            </a:extLst>
          </p:cNvPr>
          <p:cNvGrpSpPr/>
          <p:nvPr/>
        </p:nvGrpSpPr>
        <p:grpSpPr>
          <a:xfrm>
            <a:off x="4683904" y="643168"/>
            <a:ext cx="436082" cy="495486"/>
            <a:chOff x="4946904" y="4114800"/>
            <a:chExt cx="603579" cy="685800"/>
          </a:xfrm>
        </p:grpSpPr>
        <p:sp useBgFill="1">
          <p:nvSpPr>
            <p:cNvPr id="143" name="Freeform 13">
              <a:extLst>
                <a:ext uri="{FF2B5EF4-FFF2-40B4-BE49-F238E27FC236}">
                  <a16:creationId xmlns:a16="http://schemas.microsoft.com/office/drawing/2014/main" id="{5383A77B-76FF-E04B-A7FC-65FB83354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904" y="4114800"/>
              <a:ext cx="603579" cy="685800"/>
            </a:xfrm>
            <a:custGeom>
              <a:avLst/>
              <a:gdLst>
                <a:gd name="T0" fmla="*/ 1159 w 2265"/>
                <a:gd name="T1" fmla="*/ 2 h 2567"/>
                <a:gd name="T2" fmla="*/ 1217 w 2265"/>
                <a:gd name="T3" fmla="*/ 18 h 2567"/>
                <a:gd name="T4" fmla="*/ 2175 w 2265"/>
                <a:gd name="T5" fmla="*/ 596 h 2567"/>
                <a:gd name="T6" fmla="*/ 2218 w 2265"/>
                <a:gd name="T7" fmla="*/ 634 h 2567"/>
                <a:gd name="T8" fmla="*/ 2247 w 2265"/>
                <a:gd name="T9" fmla="*/ 683 h 2567"/>
                <a:gd name="T10" fmla="*/ 2256 w 2265"/>
                <a:gd name="T11" fmla="*/ 739 h 2567"/>
                <a:gd name="T12" fmla="*/ 2247 w 2265"/>
                <a:gd name="T13" fmla="*/ 797 h 2567"/>
                <a:gd name="T14" fmla="*/ 2218 w 2265"/>
                <a:gd name="T15" fmla="*/ 846 h 2567"/>
                <a:gd name="T16" fmla="*/ 2175 w 2265"/>
                <a:gd name="T17" fmla="*/ 884 h 2567"/>
                <a:gd name="T18" fmla="*/ 2175 w 2265"/>
                <a:gd name="T19" fmla="*/ 1139 h 2567"/>
                <a:gd name="T20" fmla="*/ 2218 w 2265"/>
                <a:gd name="T21" fmla="*/ 1177 h 2567"/>
                <a:gd name="T22" fmla="*/ 2247 w 2265"/>
                <a:gd name="T23" fmla="*/ 1226 h 2567"/>
                <a:gd name="T24" fmla="*/ 2256 w 2265"/>
                <a:gd name="T25" fmla="*/ 1282 h 2567"/>
                <a:gd name="T26" fmla="*/ 2247 w 2265"/>
                <a:gd name="T27" fmla="*/ 1339 h 2567"/>
                <a:gd name="T28" fmla="*/ 2218 w 2265"/>
                <a:gd name="T29" fmla="*/ 1389 h 2567"/>
                <a:gd name="T30" fmla="*/ 2175 w 2265"/>
                <a:gd name="T31" fmla="*/ 1427 h 2567"/>
                <a:gd name="T32" fmla="*/ 2183 w 2265"/>
                <a:gd name="T33" fmla="*/ 1682 h 2567"/>
                <a:gd name="T34" fmla="*/ 2227 w 2265"/>
                <a:gd name="T35" fmla="*/ 1720 h 2567"/>
                <a:gd name="T36" fmla="*/ 2254 w 2265"/>
                <a:gd name="T37" fmla="*/ 1769 h 2567"/>
                <a:gd name="T38" fmla="*/ 2265 w 2265"/>
                <a:gd name="T39" fmla="*/ 1826 h 2567"/>
                <a:gd name="T40" fmla="*/ 2254 w 2265"/>
                <a:gd name="T41" fmla="*/ 1882 h 2567"/>
                <a:gd name="T42" fmla="*/ 2227 w 2265"/>
                <a:gd name="T43" fmla="*/ 1932 h 2567"/>
                <a:gd name="T44" fmla="*/ 2183 w 2265"/>
                <a:gd name="T45" fmla="*/ 1970 h 2567"/>
                <a:gd name="T46" fmla="*/ 1225 w 2265"/>
                <a:gd name="T47" fmla="*/ 2549 h 2567"/>
                <a:gd name="T48" fmla="*/ 1166 w 2265"/>
                <a:gd name="T49" fmla="*/ 2565 h 2567"/>
                <a:gd name="T50" fmla="*/ 1105 w 2265"/>
                <a:gd name="T51" fmla="*/ 2565 h 2567"/>
                <a:gd name="T52" fmla="*/ 1047 w 2265"/>
                <a:gd name="T53" fmla="*/ 2549 h 2567"/>
                <a:gd name="T54" fmla="*/ 89 w 2265"/>
                <a:gd name="T55" fmla="*/ 1970 h 2567"/>
                <a:gd name="T56" fmla="*/ 45 w 2265"/>
                <a:gd name="T57" fmla="*/ 1932 h 2567"/>
                <a:gd name="T58" fmla="*/ 18 w 2265"/>
                <a:gd name="T59" fmla="*/ 1882 h 2567"/>
                <a:gd name="T60" fmla="*/ 7 w 2265"/>
                <a:gd name="T61" fmla="*/ 1825 h 2567"/>
                <a:gd name="T62" fmla="*/ 18 w 2265"/>
                <a:gd name="T63" fmla="*/ 1769 h 2567"/>
                <a:gd name="T64" fmla="*/ 45 w 2265"/>
                <a:gd name="T65" fmla="*/ 1720 h 2567"/>
                <a:gd name="T66" fmla="*/ 89 w 2265"/>
                <a:gd name="T67" fmla="*/ 1682 h 2567"/>
                <a:gd name="T68" fmla="*/ 81 w 2265"/>
                <a:gd name="T69" fmla="*/ 1427 h 2567"/>
                <a:gd name="T70" fmla="*/ 38 w 2265"/>
                <a:gd name="T71" fmla="*/ 1389 h 2567"/>
                <a:gd name="T72" fmla="*/ 9 w 2265"/>
                <a:gd name="T73" fmla="*/ 1339 h 2567"/>
                <a:gd name="T74" fmla="*/ 0 w 2265"/>
                <a:gd name="T75" fmla="*/ 1282 h 2567"/>
                <a:gd name="T76" fmla="*/ 9 w 2265"/>
                <a:gd name="T77" fmla="*/ 1226 h 2567"/>
                <a:gd name="T78" fmla="*/ 38 w 2265"/>
                <a:gd name="T79" fmla="*/ 1177 h 2567"/>
                <a:gd name="T80" fmla="*/ 81 w 2265"/>
                <a:gd name="T81" fmla="*/ 1139 h 2567"/>
                <a:gd name="T82" fmla="*/ 81 w 2265"/>
                <a:gd name="T83" fmla="*/ 884 h 2567"/>
                <a:gd name="T84" fmla="*/ 38 w 2265"/>
                <a:gd name="T85" fmla="*/ 846 h 2567"/>
                <a:gd name="T86" fmla="*/ 9 w 2265"/>
                <a:gd name="T87" fmla="*/ 797 h 2567"/>
                <a:gd name="T88" fmla="*/ 0 w 2265"/>
                <a:gd name="T89" fmla="*/ 739 h 2567"/>
                <a:gd name="T90" fmla="*/ 9 w 2265"/>
                <a:gd name="T91" fmla="*/ 683 h 2567"/>
                <a:gd name="T92" fmla="*/ 38 w 2265"/>
                <a:gd name="T93" fmla="*/ 634 h 2567"/>
                <a:gd name="T94" fmla="*/ 81 w 2265"/>
                <a:gd name="T95" fmla="*/ 596 h 2567"/>
                <a:gd name="T96" fmla="*/ 1039 w 2265"/>
                <a:gd name="T97" fmla="*/ 18 h 2567"/>
                <a:gd name="T98" fmla="*/ 1097 w 2265"/>
                <a:gd name="T99" fmla="*/ 2 h 2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5" h="2567">
                  <a:moveTo>
                    <a:pt x="1128" y="0"/>
                  </a:moveTo>
                  <a:lnTo>
                    <a:pt x="1159" y="2"/>
                  </a:lnTo>
                  <a:lnTo>
                    <a:pt x="1188" y="8"/>
                  </a:lnTo>
                  <a:lnTo>
                    <a:pt x="1217" y="18"/>
                  </a:lnTo>
                  <a:lnTo>
                    <a:pt x="1244" y="33"/>
                  </a:lnTo>
                  <a:lnTo>
                    <a:pt x="2175" y="596"/>
                  </a:lnTo>
                  <a:lnTo>
                    <a:pt x="2198" y="613"/>
                  </a:lnTo>
                  <a:lnTo>
                    <a:pt x="2218" y="634"/>
                  </a:lnTo>
                  <a:lnTo>
                    <a:pt x="2235" y="657"/>
                  </a:lnTo>
                  <a:lnTo>
                    <a:pt x="2247" y="683"/>
                  </a:lnTo>
                  <a:lnTo>
                    <a:pt x="2254" y="711"/>
                  </a:lnTo>
                  <a:lnTo>
                    <a:pt x="2256" y="739"/>
                  </a:lnTo>
                  <a:lnTo>
                    <a:pt x="2254" y="769"/>
                  </a:lnTo>
                  <a:lnTo>
                    <a:pt x="2247" y="797"/>
                  </a:lnTo>
                  <a:lnTo>
                    <a:pt x="2235" y="823"/>
                  </a:lnTo>
                  <a:lnTo>
                    <a:pt x="2218" y="846"/>
                  </a:lnTo>
                  <a:lnTo>
                    <a:pt x="2199" y="867"/>
                  </a:lnTo>
                  <a:lnTo>
                    <a:pt x="2175" y="884"/>
                  </a:lnTo>
                  <a:lnTo>
                    <a:pt x="1965" y="1012"/>
                  </a:lnTo>
                  <a:lnTo>
                    <a:pt x="2175" y="1139"/>
                  </a:lnTo>
                  <a:lnTo>
                    <a:pt x="2198" y="1156"/>
                  </a:lnTo>
                  <a:lnTo>
                    <a:pt x="2218" y="1177"/>
                  </a:lnTo>
                  <a:lnTo>
                    <a:pt x="2235" y="1200"/>
                  </a:lnTo>
                  <a:lnTo>
                    <a:pt x="2247" y="1226"/>
                  </a:lnTo>
                  <a:lnTo>
                    <a:pt x="2254" y="1254"/>
                  </a:lnTo>
                  <a:lnTo>
                    <a:pt x="2256" y="1282"/>
                  </a:lnTo>
                  <a:lnTo>
                    <a:pt x="2254" y="1312"/>
                  </a:lnTo>
                  <a:lnTo>
                    <a:pt x="2247" y="1339"/>
                  </a:lnTo>
                  <a:lnTo>
                    <a:pt x="2235" y="1366"/>
                  </a:lnTo>
                  <a:lnTo>
                    <a:pt x="2218" y="1389"/>
                  </a:lnTo>
                  <a:lnTo>
                    <a:pt x="2199" y="1410"/>
                  </a:lnTo>
                  <a:lnTo>
                    <a:pt x="2175" y="1427"/>
                  </a:lnTo>
                  <a:lnTo>
                    <a:pt x="1969" y="1552"/>
                  </a:lnTo>
                  <a:lnTo>
                    <a:pt x="2183" y="1682"/>
                  </a:lnTo>
                  <a:lnTo>
                    <a:pt x="2207" y="1699"/>
                  </a:lnTo>
                  <a:lnTo>
                    <a:pt x="2227" y="1720"/>
                  </a:lnTo>
                  <a:lnTo>
                    <a:pt x="2242" y="1743"/>
                  </a:lnTo>
                  <a:lnTo>
                    <a:pt x="2254" y="1769"/>
                  </a:lnTo>
                  <a:lnTo>
                    <a:pt x="2261" y="1797"/>
                  </a:lnTo>
                  <a:lnTo>
                    <a:pt x="2265" y="1826"/>
                  </a:lnTo>
                  <a:lnTo>
                    <a:pt x="2261" y="1855"/>
                  </a:lnTo>
                  <a:lnTo>
                    <a:pt x="2254" y="1882"/>
                  </a:lnTo>
                  <a:lnTo>
                    <a:pt x="2242" y="1909"/>
                  </a:lnTo>
                  <a:lnTo>
                    <a:pt x="2227" y="1932"/>
                  </a:lnTo>
                  <a:lnTo>
                    <a:pt x="2207" y="1953"/>
                  </a:lnTo>
                  <a:lnTo>
                    <a:pt x="2183" y="1970"/>
                  </a:lnTo>
                  <a:lnTo>
                    <a:pt x="1253" y="2534"/>
                  </a:lnTo>
                  <a:lnTo>
                    <a:pt x="1225" y="2549"/>
                  </a:lnTo>
                  <a:lnTo>
                    <a:pt x="1197" y="2559"/>
                  </a:lnTo>
                  <a:lnTo>
                    <a:pt x="1166" y="2565"/>
                  </a:lnTo>
                  <a:lnTo>
                    <a:pt x="1135" y="2567"/>
                  </a:lnTo>
                  <a:lnTo>
                    <a:pt x="1105" y="2565"/>
                  </a:lnTo>
                  <a:lnTo>
                    <a:pt x="1075" y="2559"/>
                  </a:lnTo>
                  <a:lnTo>
                    <a:pt x="1047" y="2549"/>
                  </a:lnTo>
                  <a:lnTo>
                    <a:pt x="1019" y="2534"/>
                  </a:lnTo>
                  <a:lnTo>
                    <a:pt x="89" y="1970"/>
                  </a:lnTo>
                  <a:lnTo>
                    <a:pt x="65" y="1953"/>
                  </a:lnTo>
                  <a:lnTo>
                    <a:pt x="45" y="1932"/>
                  </a:lnTo>
                  <a:lnTo>
                    <a:pt x="29" y="1909"/>
                  </a:lnTo>
                  <a:lnTo>
                    <a:pt x="18" y="1882"/>
                  </a:lnTo>
                  <a:lnTo>
                    <a:pt x="10" y="1855"/>
                  </a:lnTo>
                  <a:lnTo>
                    <a:pt x="7" y="1825"/>
                  </a:lnTo>
                  <a:lnTo>
                    <a:pt x="10" y="1797"/>
                  </a:lnTo>
                  <a:lnTo>
                    <a:pt x="18" y="1769"/>
                  </a:lnTo>
                  <a:lnTo>
                    <a:pt x="29" y="1743"/>
                  </a:lnTo>
                  <a:lnTo>
                    <a:pt x="45" y="1720"/>
                  </a:lnTo>
                  <a:lnTo>
                    <a:pt x="65" y="1699"/>
                  </a:lnTo>
                  <a:lnTo>
                    <a:pt x="89" y="1682"/>
                  </a:lnTo>
                  <a:lnTo>
                    <a:pt x="295" y="1557"/>
                  </a:lnTo>
                  <a:lnTo>
                    <a:pt x="81" y="1427"/>
                  </a:lnTo>
                  <a:lnTo>
                    <a:pt x="57" y="1410"/>
                  </a:lnTo>
                  <a:lnTo>
                    <a:pt x="38" y="1389"/>
                  </a:lnTo>
                  <a:lnTo>
                    <a:pt x="21" y="1366"/>
                  </a:lnTo>
                  <a:lnTo>
                    <a:pt x="9" y="1339"/>
                  </a:lnTo>
                  <a:lnTo>
                    <a:pt x="2" y="1312"/>
                  </a:lnTo>
                  <a:lnTo>
                    <a:pt x="0" y="1282"/>
                  </a:lnTo>
                  <a:lnTo>
                    <a:pt x="2" y="1254"/>
                  </a:lnTo>
                  <a:lnTo>
                    <a:pt x="9" y="1226"/>
                  </a:lnTo>
                  <a:lnTo>
                    <a:pt x="21" y="1200"/>
                  </a:lnTo>
                  <a:lnTo>
                    <a:pt x="38" y="1177"/>
                  </a:lnTo>
                  <a:lnTo>
                    <a:pt x="58" y="1156"/>
                  </a:lnTo>
                  <a:lnTo>
                    <a:pt x="81" y="1139"/>
                  </a:lnTo>
                  <a:lnTo>
                    <a:pt x="291" y="1012"/>
                  </a:lnTo>
                  <a:lnTo>
                    <a:pt x="81" y="884"/>
                  </a:lnTo>
                  <a:lnTo>
                    <a:pt x="57" y="867"/>
                  </a:lnTo>
                  <a:lnTo>
                    <a:pt x="38" y="846"/>
                  </a:lnTo>
                  <a:lnTo>
                    <a:pt x="21" y="823"/>
                  </a:lnTo>
                  <a:lnTo>
                    <a:pt x="9" y="797"/>
                  </a:lnTo>
                  <a:lnTo>
                    <a:pt x="2" y="769"/>
                  </a:lnTo>
                  <a:lnTo>
                    <a:pt x="0" y="739"/>
                  </a:lnTo>
                  <a:lnTo>
                    <a:pt x="2" y="711"/>
                  </a:lnTo>
                  <a:lnTo>
                    <a:pt x="9" y="683"/>
                  </a:lnTo>
                  <a:lnTo>
                    <a:pt x="21" y="657"/>
                  </a:lnTo>
                  <a:lnTo>
                    <a:pt x="38" y="634"/>
                  </a:lnTo>
                  <a:lnTo>
                    <a:pt x="58" y="613"/>
                  </a:lnTo>
                  <a:lnTo>
                    <a:pt x="81" y="596"/>
                  </a:lnTo>
                  <a:lnTo>
                    <a:pt x="1012" y="33"/>
                  </a:lnTo>
                  <a:lnTo>
                    <a:pt x="1039" y="18"/>
                  </a:lnTo>
                  <a:lnTo>
                    <a:pt x="1068" y="8"/>
                  </a:lnTo>
                  <a:lnTo>
                    <a:pt x="1097" y="2"/>
                  </a:lnTo>
                  <a:lnTo>
                    <a:pt x="112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44" name="Freeform 14">
              <a:extLst>
                <a:ext uri="{FF2B5EF4-FFF2-40B4-BE49-F238E27FC236}">
                  <a16:creationId xmlns:a16="http://schemas.microsoft.com/office/drawing/2014/main" id="{95B3DB22-26F7-1441-9CFE-C1C8FC13C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03" y="4402574"/>
              <a:ext cx="541913" cy="222372"/>
            </a:xfrm>
            <a:custGeom>
              <a:avLst/>
              <a:gdLst>
                <a:gd name="T0" fmla="*/ 1745 w 2032"/>
                <a:gd name="T1" fmla="*/ 0 h 833"/>
                <a:gd name="T2" fmla="*/ 2005 w 2032"/>
                <a:gd name="T3" fmla="*/ 157 h 833"/>
                <a:gd name="T4" fmla="*/ 2016 w 2032"/>
                <a:gd name="T5" fmla="*/ 165 h 833"/>
                <a:gd name="T6" fmla="*/ 2025 w 2032"/>
                <a:gd name="T7" fmla="*/ 177 h 833"/>
                <a:gd name="T8" fmla="*/ 2030 w 2032"/>
                <a:gd name="T9" fmla="*/ 191 h 833"/>
                <a:gd name="T10" fmla="*/ 2032 w 2032"/>
                <a:gd name="T11" fmla="*/ 204 h 833"/>
                <a:gd name="T12" fmla="*/ 2030 w 2032"/>
                <a:gd name="T13" fmla="*/ 219 h 833"/>
                <a:gd name="T14" fmla="*/ 2025 w 2032"/>
                <a:gd name="T15" fmla="*/ 233 h 833"/>
                <a:gd name="T16" fmla="*/ 2016 w 2032"/>
                <a:gd name="T17" fmla="*/ 244 h 833"/>
                <a:gd name="T18" fmla="*/ 2005 w 2032"/>
                <a:gd name="T19" fmla="*/ 253 h 833"/>
                <a:gd name="T20" fmla="*/ 1074 w 2032"/>
                <a:gd name="T21" fmla="*/ 817 h 833"/>
                <a:gd name="T22" fmla="*/ 1052 w 2032"/>
                <a:gd name="T23" fmla="*/ 828 h 833"/>
                <a:gd name="T24" fmla="*/ 1028 w 2032"/>
                <a:gd name="T25" fmla="*/ 833 h 833"/>
                <a:gd name="T26" fmla="*/ 1003 w 2032"/>
                <a:gd name="T27" fmla="*/ 833 h 833"/>
                <a:gd name="T28" fmla="*/ 980 w 2032"/>
                <a:gd name="T29" fmla="*/ 828 h 833"/>
                <a:gd name="T30" fmla="*/ 958 w 2032"/>
                <a:gd name="T31" fmla="*/ 817 h 833"/>
                <a:gd name="T32" fmla="*/ 27 w 2032"/>
                <a:gd name="T33" fmla="*/ 253 h 833"/>
                <a:gd name="T34" fmla="*/ 16 w 2032"/>
                <a:gd name="T35" fmla="*/ 244 h 833"/>
                <a:gd name="T36" fmla="*/ 7 w 2032"/>
                <a:gd name="T37" fmla="*/ 233 h 833"/>
                <a:gd name="T38" fmla="*/ 2 w 2032"/>
                <a:gd name="T39" fmla="*/ 219 h 833"/>
                <a:gd name="T40" fmla="*/ 0 w 2032"/>
                <a:gd name="T41" fmla="*/ 204 h 833"/>
                <a:gd name="T42" fmla="*/ 2 w 2032"/>
                <a:gd name="T43" fmla="*/ 191 h 833"/>
                <a:gd name="T44" fmla="*/ 7 w 2032"/>
                <a:gd name="T45" fmla="*/ 177 h 833"/>
                <a:gd name="T46" fmla="*/ 16 w 2032"/>
                <a:gd name="T47" fmla="*/ 166 h 833"/>
                <a:gd name="T48" fmla="*/ 27 w 2032"/>
                <a:gd name="T49" fmla="*/ 157 h 833"/>
                <a:gd name="T50" fmla="*/ 287 w 2032"/>
                <a:gd name="T51" fmla="*/ 0 h 833"/>
                <a:gd name="T52" fmla="*/ 899 w 2032"/>
                <a:gd name="T53" fmla="*/ 370 h 833"/>
                <a:gd name="T54" fmla="*/ 926 w 2032"/>
                <a:gd name="T55" fmla="*/ 384 h 833"/>
                <a:gd name="T56" fmla="*/ 956 w 2032"/>
                <a:gd name="T57" fmla="*/ 395 h 833"/>
                <a:gd name="T58" fmla="*/ 985 w 2032"/>
                <a:gd name="T59" fmla="*/ 401 h 833"/>
                <a:gd name="T60" fmla="*/ 1015 w 2032"/>
                <a:gd name="T61" fmla="*/ 403 h 833"/>
                <a:gd name="T62" fmla="*/ 1047 w 2032"/>
                <a:gd name="T63" fmla="*/ 401 h 833"/>
                <a:gd name="T64" fmla="*/ 1076 w 2032"/>
                <a:gd name="T65" fmla="*/ 395 h 833"/>
                <a:gd name="T66" fmla="*/ 1105 w 2032"/>
                <a:gd name="T67" fmla="*/ 384 h 833"/>
                <a:gd name="T68" fmla="*/ 1132 w 2032"/>
                <a:gd name="T69" fmla="*/ 370 h 833"/>
                <a:gd name="T70" fmla="*/ 1745 w 2032"/>
                <a:gd name="T71" fmla="*/ 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32" h="833">
                  <a:moveTo>
                    <a:pt x="1745" y="0"/>
                  </a:moveTo>
                  <a:lnTo>
                    <a:pt x="2005" y="157"/>
                  </a:lnTo>
                  <a:lnTo>
                    <a:pt x="2016" y="165"/>
                  </a:lnTo>
                  <a:lnTo>
                    <a:pt x="2025" y="177"/>
                  </a:lnTo>
                  <a:lnTo>
                    <a:pt x="2030" y="191"/>
                  </a:lnTo>
                  <a:lnTo>
                    <a:pt x="2032" y="204"/>
                  </a:lnTo>
                  <a:lnTo>
                    <a:pt x="2030" y="219"/>
                  </a:lnTo>
                  <a:lnTo>
                    <a:pt x="2025" y="233"/>
                  </a:lnTo>
                  <a:lnTo>
                    <a:pt x="2016" y="244"/>
                  </a:lnTo>
                  <a:lnTo>
                    <a:pt x="2005" y="253"/>
                  </a:lnTo>
                  <a:lnTo>
                    <a:pt x="1074" y="817"/>
                  </a:lnTo>
                  <a:lnTo>
                    <a:pt x="1052" y="828"/>
                  </a:lnTo>
                  <a:lnTo>
                    <a:pt x="1028" y="833"/>
                  </a:lnTo>
                  <a:lnTo>
                    <a:pt x="1003" y="833"/>
                  </a:lnTo>
                  <a:lnTo>
                    <a:pt x="980" y="828"/>
                  </a:lnTo>
                  <a:lnTo>
                    <a:pt x="958" y="817"/>
                  </a:lnTo>
                  <a:lnTo>
                    <a:pt x="27" y="253"/>
                  </a:lnTo>
                  <a:lnTo>
                    <a:pt x="16" y="244"/>
                  </a:lnTo>
                  <a:lnTo>
                    <a:pt x="7" y="233"/>
                  </a:lnTo>
                  <a:lnTo>
                    <a:pt x="2" y="219"/>
                  </a:lnTo>
                  <a:lnTo>
                    <a:pt x="0" y="204"/>
                  </a:lnTo>
                  <a:lnTo>
                    <a:pt x="2" y="191"/>
                  </a:lnTo>
                  <a:lnTo>
                    <a:pt x="7" y="177"/>
                  </a:lnTo>
                  <a:lnTo>
                    <a:pt x="16" y="166"/>
                  </a:lnTo>
                  <a:lnTo>
                    <a:pt x="27" y="157"/>
                  </a:lnTo>
                  <a:lnTo>
                    <a:pt x="287" y="0"/>
                  </a:lnTo>
                  <a:lnTo>
                    <a:pt x="899" y="370"/>
                  </a:lnTo>
                  <a:lnTo>
                    <a:pt x="926" y="384"/>
                  </a:lnTo>
                  <a:lnTo>
                    <a:pt x="956" y="395"/>
                  </a:lnTo>
                  <a:lnTo>
                    <a:pt x="985" y="401"/>
                  </a:lnTo>
                  <a:lnTo>
                    <a:pt x="1015" y="403"/>
                  </a:lnTo>
                  <a:lnTo>
                    <a:pt x="1047" y="401"/>
                  </a:lnTo>
                  <a:lnTo>
                    <a:pt x="1076" y="395"/>
                  </a:lnTo>
                  <a:lnTo>
                    <a:pt x="1105" y="384"/>
                  </a:lnTo>
                  <a:lnTo>
                    <a:pt x="1132" y="370"/>
                  </a:lnTo>
                  <a:lnTo>
                    <a:pt x="1745" y="0"/>
                  </a:lnTo>
                  <a:close/>
                </a:path>
              </a:pathLst>
            </a:custGeom>
            <a:solidFill>
              <a:srgbClr val="9FC7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1C0BACCF-070D-3148-8112-73A6CE8E11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6803" y="4144699"/>
              <a:ext cx="543782" cy="626003"/>
            </a:xfrm>
            <a:custGeom>
              <a:avLst/>
              <a:gdLst>
                <a:gd name="T0" fmla="*/ 2013 w 2040"/>
                <a:gd name="T1" fmla="*/ 1665 h 2341"/>
                <a:gd name="T2" fmla="*/ 2032 w 2040"/>
                <a:gd name="T3" fmla="*/ 1685 h 2341"/>
                <a:gd name="T4" fmla="*/ 2040 w 2040"/>
                <a:gd name="T5" fmla="*/ 1713 h 2341"/>
                <a:gd name="T6" fmla="*/ 2032 w 2040"/>
                <a:gd name="T7" fmla="*/ 1741 h 2341"/>
                <a:gd name="T8" fmla="*/ 2013 w 2040"/>
                <a:gd name="T9" fmla="*/ 1761 h 2341"/>
                <a:gd name="T10" fmla="*/ 1059 w 2040"/>
                <a:gd name="T11" fmla="*/ 2336 h 2341"/>
                <a:gd name="T12" fmla="*/ 1012 w 2040"/>
                <a:gd name="T13" fmla="*/ 2341 h 2341"/>
                <a:gd name="T14" fmla="*/ 965 w 2040"/>
                <a:gd name="T15" fmla="*/ 2325 h 2341"/>
                <a:gd name="T16" fmla="*/ 24 w 2040"/>
                <a:gd name="T17" fmla="*/ 1751 h 2341"/>
                <a:gd name="T18" fmla="*/ 9 w 2040"/>
                <a:gd name="T19" fmla="*/ 1727 h 2341"/>
                <a:gd name="T20" fmla="*/ 9 w 2040"/>
                <a:gd name="T21" fmla="*/ 1699 h 2341"/>
                <a:gd name="T22" fmla="*/ 24 w 2040"/>
                <a:gd name="T23" fmla="*/ 1674 h 2341"/>
                <a:gd name="T24" fmla="*/ 291 w 2040"/>
                <a:gd name="T25" fmla="*/ 1510 h 2341"/>
                <a:gd name="T26" fmla="*/ 926 w 2040"/>
                <a:gd name="T27" fmla="*/ 1892 h 2341"/>
                <a:gd name="T28" fmla="*/ 985 w 2040"/>
                <a:gd name="T29" fmla="*/ 1909 h 2341"/>
                <a:gd name="T30" fmla="*/ 1047 w 2040"/>
                <a:gd name="T31" fmla="*/ 1909 h 2341"/>
                <a:gd name="T32" fmla="*/ 1105 w 2040"/>
                <a:gd name="T33" fmla="*/ 1892 h 2341"/>
                <a:gd name="T34" fmla="*/ 1748 w 2040"/>
                <a:gd name="T35" fmla="*/ 1505 h 2341"/>
                <a:gd name="T36" fmla="*/ 1028 w 2040"/>
                <a:gd name="T37" fmla="*/ 0 h 2341"/>
                <a:gd name="T38" fmla="*/ 1074 w 2040"/>
                <a:gd name="T39" fmla="*/ 16 h 2341"/>
                <a:gd name="T40" fmla="*/ 2016 w 2040"/>
                <a:gd name="T41" fmla="*/ 587 h 2341"/>
                <a:gd name="T42" fmla="*/ 2030 w 2040"/>
                <a:gd name="T43" fmla="*/ 613 h 2341"/>
                <a:gd name="T44" fmla="*/ 2030 w 2040"/>
                <a:gd name="T45" fmla="*/ 641 h 2341"/>
                <a:gd name="T46" fmla="*/ 2016 w 2040"/>
                <a:gd name="T47" fmla="*/ 666 h 2341"/>
                <a:gd name="T48" fmla="*/ 1074 w 2040"/>
                <a:gd name="T49" fmla="*/ 1239 h 2341"/>
                <a:gd name="T50" fmla="*/ 1028 w 2040"/>
                <a:gd name="T51" fmla="*/ 1255 h 2341"/>
                <a:gd name="T52" fmla="*/ 980 w 2040"/>
                <a:gd name="T53" fmla="*/ 1250 h 2341"/>
                <a:gd name="T54" fmla="*/ 27 w 2040"/>
                <a:gd name="T55" fmla="*/ 675 h 2341"/>
                <a:gd name="T56" fmla="*/ 7 w 2040"/>
                <a:gd name="T57" fmla="*/ 655 h 2341"/>
                <a:gd name="T58" fmla="*/ 0 w 2040"/>
                <a:gd name="T59" fmla="*/ 626 h 2341"/>
                <a:gd name="T60" fmla="*/ 7 w 2040"/>
                <a:gd name="T61" fmla="*/ 599 h 2341"/>
                <a:gd name="T62" fmla="*/ 27 w 2040"/>
                <a:gd name="T63" fmla="*/ 579 h 2341"/>
                <a:gd name="T64" fmla="*/ 980 w 2040"/>
                <a:gd name="T65" fmla="*/ 5 h 2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0" h="2341">
                  <a:moveTo>
                    <a:pt x="1748" y="1505"/>
                  </a:moveTo>
                  <a:lnTo>
                    <a:pt x="2013" y="1665"/>
                  </a:lnTo>
                  <a:lnTo>
                    <a:pt x="2024" y="1674"/>
                  </a:lnTo>
                  <a:lnTo>
                    <a:pt x="2032" y="1685"/>
                  </a:lnTo>
                  <a:lnTo>
                    <a:pt x="2038" y="1699"/>
                  </a:lnTo>
                  <a:lnTo>
                    <a:pt x="2040" y="1713"/>
                  </a:lnTo>
                  <a:lnTo>
                    <a:pt x="2038" y="1727"/>
                  </a:lnTo>
                  <a:lnTo>
                    <a:pt x="2032" y="1741"/>
                  </a:lnTo>
                  <a:lnTo>
                    <a:pt x="2024" y="1751"/>
                  </a:lnTo>
                  <a:lnTo>
                    <a:pt x="2013" y="1761"/>
                  </a:lnTo>
                  <a:lnTo>
                    <a:pt x="1081" y="2325"/>
                  </a:lnTo>
                  <a:lnTo>
                    <a:pt x="1059" y="2336"/>
                  </a:lnTo>
                  <a:lnTo>
                    <a:pt x="1036" y="2341"/>
                  </a:lnTo>
                  <a:lnTo>
                    <a:pt x="1012" y="2341"/>
                  </a:lnTo>
                  <a:lnTo>
                    <a:pt x="987" y="2336"/>
                  </a:lnTo>
                  <a:lnTo>
                    <a:pt x="965" y="2325"/>
                  </a:lnTo>
                  <a:lnTo>
                    <a:pt x="35" y="1761"/>
                  </a:lnTo>
                  <a:lnTo>
                    <a:pt x="24" y="1751"/>
                  </a:lnTo>
                  <a:lnTo>
                    <a:pt x="15" y="1741"/>
                  </a:lnTo>
                  <a:lnTo>
                    <a:pt x="9" y="1727"/>
                  </a:lnTo>
                  <a:lnTo>
                    <a:pt x="8" y="1713"/>
                  </a:lnTo>
                  <a:lnTo>
                    <a:pt x="9" y="1699"/>
                  </a:lnTo>
                  <a:lnTo>
                    <a:pt x="16" y="1685"/>
                  </a:lnTo>
                  <a:lnTo>
                    <a:pt x="24" y="1674"/>
                  </a:lnTo>
                  <a:lnTo>
                    <a:pt x="35" y="1665"/>
                  </a:lnTo>
                  <a:lnTo>
                    <a:pt x="291" y="1510"/>
                  </a:lnTo>
                  <a:lnTo>
                    <a:pt x="899" y="1878"/>
                  </a:lnTo>
                  <a:lnTo>
                    <a:pt x="926" y="1892"/>
                  </a:lnTo>
                  <a:lnTo>
                    <a:pt x="956" y="1903"/>
                  </a:lnTo>
                  <a:lnTo>
                    <a:pt x="985" y="1909"/>
                  </a:lnTo>
                  <a:lnTo>
                    <a:pt x="1015" y="1911"/>
                  </a:lnTo>
                  <a:lnTo>
                    <a:pt x="1047" y="1909"/>
                  </a:lnTo>
                  <a:lnTo>
                    <a:pt x="1076" y="1903"/>
                  </a:lnTo>
                  <a:lnTo>
                    <a:pt x="1105" y="1892"/>
                  </a:lnTo>
                  <a:lnTo>
                    <a:pt x="1132" y="1878"/>
                  </a:lnTo>
                  <a:lnTo>
                    <a:pt x="1748" y="1505"/>
                  </a:lnTo>
                  <a:close/>
                  <a:moveTo>
                    <a:pt x="1004" y="0"/>
                  </a:moveTo>
                  <a:lnTo>
                    <a:pt x="1028" y="0"/>
                  </a:lnTo>
                  <a:lnTo>
                    <a:pt x="1052" y="5"/>
                  </a:lnTo>
                  <a:lnTo>
                    <a:pt x="1074" y="16"/>
                  </a:lnTo>
                  <a:lnTo>
                    <a:pt x="2005" y="579"/>
                  </a:lnTo>
                  <a:lnTo>
                    <a:pt x="2016" y="587"/>
                  </a:lnTo>
                  <a:lnTo>
                    <a:pt x="2025" y="599"/>
                  </a:lnTo>
                  <a:lnTo>
                    <a:pt x="2030" y="613"/>
                  </a:lnTo>
                  <a:lnTo>
                    <a:pt x="2032" y="626"/>
                  </a:lnTo>
                  <a:lnTo>
                    <a:pt x="2030" y="641"/>
                  </a:lnTo>
                  <a:lnTo>
                    <a:pt x="2025" y="655"/>
                  </a:lnTo>
                  <a:lnTo>
                    <a:pt x="2016" y="666"/>
                  </a:lnTo>
                  <a:lnTo>
                    <a:pt x="2005" y="675"/>
                  </a:lnTo>
                  <a:lnTo>
                    <a:pt x="1074" y="1239"/>
                  </a:lnTo>
                  <a:lnTo>
                    <a:pt x="1052" y="1250"/>
                  </a:lnTo>
                  <a:lnTo>
                    <a:pt x="1028" y="1255"/>
                  </a:lnTo>
                  <a:lnTo>
                    <a:pt x="1003" y="1255"/>
                  </a:lnTo>
                  <a:lnTo>
                    <a:pt x="980" y="1250"/>
                  </a:lnTo>
                  <a:lnTo>
                    <a:pt x="958" y="1239"/>
                  </a:lnTo>
                  <a:lnTo>
                    <a:pt x="27" y="675"/>
                  </a:lnTo>
                  <a:lnTo>
                    <a:pt x="16" y="666"/>
                  </a:lnTo>
                  <a:lnTo>
                    <a:pt x="7" y="655"/>
                  </a:lnTo>
                  <a:lnTo>
                    <a:pt x="2" y="641"/>
                  </a:lnTo>
                  <a:lnTo>
                    <a:pt x="0" y="626"/>
                  </a:lnTo>
                  <a:lnTo>
                    <a:pt x="2" y="613"/>
                  </a:lnTo>
                  <a:lnTo>
                    <a:pt x="7" y="599"/>
                  </a:lnTo>
                  <a:lnTo>
                    <a:pt x="16" y="587"/>
                  </a:lnTo>
                  <a:lnTo>
                    <a:pt x="27" y="579"/>
                  </a:lnTo>
                  <a:lnTo>
                    <a:pt x="958" y="16"/>
                  </a:lnTo>
                  <a:lnTo>
                    <a:pt x="980" y="5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BFEF785C-34B7-D548-BE6A-9BEAFD2491E1}"/>
              </a:ext>
            </a:extLst>
          </p:cNvPr>
          <p:cNvSpPr txBox="1"/>
          <p:nvPr/>
        </p:nvSpPr>
        <p:spPr>
          <a:xfrm>
            <a:off x="5637784" y="643168"/>
            <a:ext cx="1062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venirNext LT Pro Regular" panose="020B0503020202020204" pitchFamily="34" charset="0"/>
              </a:rPr>
              <a:t>Feature</a:t>
            </a:r>
          </a:p>
          <a:p>
            <a:pPr algn="ctr">
              <a:tabLst>
                <a:tab pos="457200" algn="l"/>
              </a:tabLst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venirNext LT Pro Regular" panose="020B0503020202020204" pitchFamily="34" charset="0"/>
              </a:rPr>
              <a:t>layer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5AC70346-D2F8-6C40-806A-B8CD5C7716D1}"/>
              </a:ext>
            </a:extLst>
          </p:cNvPr>
          <p:cNvSpPr/>
          <p:nvPr/>
        </p:nvSpPr>
        <p:spPr>
          <a:xfrm flipH="1">
            <a:off x="7194730" y="955917"/>
            <a:ext cx="1058935" cy="1055456"/>
          </a:xfrm>
          <a:prstGeom prst="arc">
            <a:avLst>
              <a:gd name="adj1" fmla="val 5608762"/>
              <a:gd name="adj2" fmla="val 16169629"/>
            </a:avLst>
          </a:prstGeom>
          <a:ln w="9525">
            <a:solidFill>
              <a:srgbClr val="EE98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9850"/>
              </a:solidFill>
            </a:endParaRPr>
          </a:p>
        </p:txBody>
      </p:sp>
      <p:sp>
        <p:nvSpPr>
          <p:cNvPr id="148" name="Arc 147">
            <a:extLst>
              <a:ext uri="{FF2B5EF4-FFF2-40B4-BE49-F238E27FC236}">
                <a16:creationId xmlns:a16="http://schemas.microsoft.com/office/drawing/2014/main" id="{A6AF850C-1712-674C-A6AA-4A99CDFBCF01}"/>
              </a:ext>
            </a:extLst>
          </p:cNvPr>
          <p:cNvSpPr/>
          <p:nvPr/>
        </p:nvSpPr>
        <p:spPr>
          <a:xfrm>
            <a:off x="4024763" y="964313"/>
            <a:ext cx="1058935" cy="1055456"/>
          </a:xfrm>
          <a:prstGeom prst="arc">
            <a:avLst>
              <a:gd name="adj1" fmla="val 5608762"/>
              <a:gd name="adj2" fmla="val 16169629"/>
            </a:avLst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15C8001-45C3-0F4B-9BC1-DAA1C21A4A01}"/>
              </a:ext>
            </a:extLst>
          </p:cNvPr>
          <p:cNvSpPr txBox="1"/>
          <p:nvPr/>
        </p:nvSpPr>
        <p:spPr>
          <a:xfrm flipH="1">
            <a:off x="8153507" y="641884"/>
            <a:ext cx="40384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dirty="0">
                <a:solidFill>
                  <a:srgbClr val="EE9850"/>
                </a:solidFill>
                <a:latin typeface="AvenirNext LT Pro Regular" panose="020B0503020202020204" pitchFamily="34" charset="0"/>
              </a:rPr>
              <a:t>Query is sent to the feature layer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8376137-ED7F-4741-93B9-5E022ACA9860}"/>
              </a:ext>
            </a:extLst>
          </p:cNvPr>
          <p:cNvSpPr txBox="1"/>
          <p:nvPr/>
        </p:nvSpPr>
        <p:spPr>
          <a:xfrm>
            <a:off x="478409" y="581527"/>
            <a:ext cx="4038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venirNext LT Pro Regular" panose="020B0503020202020204" pitchFamily="34" charset="0"/>
              </a:rPr>
              <a:t>Query is sent to the feature layer</a:t>
            </a:r>
          </a:p>
        </p:txBody>
      </p:sp>
    </p:spTree>
    <p:extLst>
      <p:ext uri="{BB962C8B-B14F-4D97-AF65-F5344CB8AC3E}">
        <p14:creationId xmlns:p14="http://schemas.microsoft.com/office/powerpoint/2010/main" val="212449560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, monitor, television&#10;&#10;Description automatically generated">
            <a:extLst>
              <a:ext uri="{FF2B5EF4-FFF2-40B4-BE49-F238E27FC236}">
                <a16:creationId xmlns:a16="http://schemas.microsoft.com/office/drawing/2014/main" id="{5176F408-67D7-4C14-99E0-36FBBC0E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42" y="0"/>
            <a:ext cx="1116991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8256AE-A85F-4E63-985B-5A9580355429}"/>
              </a:ext>
            </a:extLst>
          </p:cNvPr>
          <p:cNvSpPr txBox="1"/>
          <p:nvPr/>
        </p:nvSpPr>
        <p:spPr>
          <a:xfrm>
            <a:off x="1058378" y="1234440"/>
            <a:ext cx="3878317" cy="1291590"/>
          </a:xfrm>
          <a:prstGeom prst="rect">
            <a:avLst/>
          </a:prstGeom>
          <a:solidFill>
            <a:srgbClr val="0C3D9E">
              <a:alpha val="62000"/>
            </a:srgbClr>
          </a:solidFill>
          <a:effectLst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 algn="ctr" eaLnBrk="0" hangingPunct="0"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941,874 polygons</a:t>
            </a:r>
          </a:p>
          <a:p>
            <a:r>
              <a:rPr lang="en-US" dirty="0"/>
              <a:t>drawn on the view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8ECE19-8612-4C27-9AE6-7A519517A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2" y="0"/>
            <a:ext cx="1116991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3C59C0-F5CC-4A12-9C16-4F1C4AFF79FA}"/>
              </a:ext>
            </a:extLst>
          </p:cNvPr>
          <p:cNvSpPr txBox="1"/>
          <p:nvPr/>
        </p:nvSpPr>
        <p:spPr>
          <a:xfrm>
            <a:off x="1210778" y="1394460"/>
            <a:ext cx="3878317" cy="1154430"/>
          </a:xfrm>
          <a:prstGeom prst="rect">
            <a:avLst/>
          </a:prstGeom>
          <a:solidFill>
            <a:srgbClr val="0C3D9E">
              <a:alpha val="62000"/>
            </a:srgbClr>
          </a:solidFill>
          <a:effectLst/>
        </p:spPr>
        <p:txBody>
          <a:bodyPr wrap="none" lIns="0" tIns="0" rIns="0" bIns="0" rtlCol="0" anchor="ctr">
            <a:no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2"/>
                </a:solidFill>
                <a:ea typeface="+mn-ea"/>
                <a:cs typeface="+mn-cs"/>
              </a:rPr>
              <a:t>Query for data one tile</a:t>
            </a:r>
          </a:p>
          <a:p>
            <a:pPr algn="ctr" eaLnBrk="0" hangingPunct="0"/>
            <a:r>
              <a:rPr lang="en-US" sz="2400" b="1" dirty="0">
                <a:solidFill>
                  <a:schemeClr val="bg2"/>
                </a:solidFill>
              </a:rPr>
              <a:t>at a time</a:t>
            </a:r>
            <a:endParaRPr lang="en-US" sz="2400" b="1" dirty="0">
              <a:solidFill>
                <a:schemeClr val="bg2"/>
              </a:solidFill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98A418-F34D-4A8A-BC06-E5D73BEF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53" y="915663"/>
            <a:ext cx="5723365" cy="4838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9D07F-B166-4385-B235-ED9BB5119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382" y="1724025"/>
            <a:ext cx="87820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888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C4864-F8C4-487A-B26B-A5683FC5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69" y="1556519"/>
            <a:ext cx="7543800" cy="46196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B4DB79-CD78-4093-B83E-608356DAF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94" y="681856"/>
            <a:ext cx="9353349" cy="369332"/>
          </a:xfrm>
        </p:spPr>
        <p:txBody>
          <a:bodyPr/>
          <a:lstStyle/>
          <a:p>
            <a:r>
              <a:rPr lang="en-US" dirty="0"/>
              <a:t>Data structure returned from feature tile query is highly efficient </a:t>
            </a:r>
          </a:p>
        </p:txBody>
      </p:sp>
    </p:spTree>
    <p:extLst>
      <p:ext uri="{BB962C8B-B14F-4D97-AF65-F5344CB8AC3E}">
        <p14:creationId xmlns:p14="http://schemas.microsoft.com/office/powerpoint/2010/main" val="406096076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69E1-F5A8-46A3-9411-2CD75548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process and prepare features to be drawn on the graphics card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D523A58-BC75-4BCA-A968-53091FF1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4" y="1387207"/>
            <a:ext cx="4876800" cy="4876800"/>
          </a:xfrm>
          <a:prstGeom prst="rect">
            <a:avLst/>
          </a:prstGeom>
        </p:spPr>
      </p:pic>
      <p:pic>
        <p:nvPicPr>
          <p:cNvPr id="1032" name="Picture 8" descr="polyline-trigo">
            <a:extLst>
              <a:ext uri="{FF2B5EF4-FFF2-40B4-BE49-F238E27FC236}">
                <a16:creationId xmlns:a16="http://schemas.microsoft.com/office/drawing/2014/main" id="{8D2A4C76-0C0A-456D-9A20-935D557A1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96" y="138720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03535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703C75-1435-45A7-A380-4D153DC5C0B9}"/>
              </a:ext>
            </a:extLst>
          </p:cNvPr>
          <p:cNvGrpSpPr/>
          <p:nvPr/>
        </p:nvGrpSpPr>
        <p:grpSpPr>
          <a:xfrm>
            <a:off x="1720222" y="758178"/>
            <a:ext cx="8751556" cy="5886258"/>
            <a:chOff x="367862" y="126124"/>
            <a:chExt cx="9890235" cy="65689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4F4ACA-7D27-47A3-8EF6-04B7BE57AEA8}"/>
                </a:ext>
              </a:extLst>
            </p:cNvPr>
            <p:cNvSpPr/>
            <p:nvPr/>
          </p:nvSpPr>
          <p:spPr bwMode="auto">
            <a:xfrm>
              <a:off x="367862" y="126124"/>
              <a:ext cx="9890235" cy="65689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D3F69013-BFA5-4311-9595-AC918E555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554" y="250727"/>
              <a:ext cx="8789646" cy="6356546"/>
            </a:xfrm>
            <a:prstGeom prst="rect">
              <a:avLst/>
            </a:prstGeom>
            <a:noFill/>
          </p:spPr>
        </p:pic>
      </p:grpSp>
      <p:sp>
        <p:nvSpPr>
          <p:cNvPr id="7" name="Title 4">
            <a:extLst>
              <a:ext uri="{FF2B5EF4-FFF2-40B4-BE49-F238E27FC236}">
                <a16:creationId xmlns:a16="http://schemas.microsoft.com/office/drawing/2014/main" id="{F3C6D65A-6BA5-4DAE-8FFB-8E703C49CFBA}"/>
              </a:ext>
            </a:extLst>
          </p:cNvPr>
          <p:cNvSpPr txBox="1">
            <a:spLocks/>
          </p:cNvSpPr>
          <p:nvPr/>
        </p:nvSpPr>
        <p:spPr>
          <a:xfrm>
            <a:off x="975490" y="148354"/>
            <a:ext cx="10534519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Line optimizations: balancing display quality with overall performance</a:t>
            </a:r>
          </a:p>
        </p:txBody>
      </p:sp>
    </p:spTree>
    <p:extLst>
      <p:ext uri="{BB962C8B-B14F-4D97-AF65-F5344CB8AC3E}">
        <p14:creationId xmlns:p14="http://schemas.microsoft.com/office/powerpoint/2010/main" val="272357115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86037B-C7B9-4834-B4E5-6C1E9637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369922"/>
            <a:ext cx="10826496" cy="369332"/>
          </a:xfrm>
        </p:spPr>
        <p:txBody>
          <a:bodyPr/>
          <a:lstStyle/>
          <a:p>
            <a:r>
              <a:rPr lang="en-US" dirty="0"/>
              <a:t>Feature layer performance continually improves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FB77AD-7E9C-4B48-8784-A42A8CB9B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450" y="1008991"/>
            <a:ext cx="10369296" cy="1657207"/>
          </a:xfrm>
        </p:spPr>
        <p:txBody>
          <a:bodyPr/>
          <a:lstStyle/>
          <a:p>
            <a:r>
              <a:rPr lang="en-US" b="0" dirty="0"/>
              <a:t>30,696 zip code polygons: 32.8% faster load</a:t>
            </a:r>
          </a:p>
          <a:p>
            <a:r>
              <a:rPr lang="en-US" b="0" dirty="0"/>
              <a:t>Improvements to speed, accuracy and memory profile</a:t>
            </a:r>
          </a:p>
          <a:p>
            <a:r>
              <a:rPr lang="en-US" b="0" dirty="0"/>
              <a:t>Improved triangulation processing</a:t>
            </a:r>
          </a:p>
          <a:p>
            <a:r>
              <a:rPr lang="en-US" b="0" dirty="0"/>
              <a:t>Faster lines</a:t>
            </a:r>
          </a:p>
          <a:p>
            <a:endParaRPr lang="en-US" b="0" dirty="0"/>
          </a:p>
        </p:txBody>
      </p:sp>
      <p:pic>
        <p:nvPicPr>
          <p:cNvPr id="4" name="fl_load3">
            <a:hlinkClick r:id="" action="ppaction://media"/>
            <a:extLst>
              <a:ext uri="{FF2B5EF4-FFF2-40B4-BE49-F238E27FC236}">
                <a16:creationId xmlns:a16="http://schemas.microsoft.com/office/drawing/2014/main" id="{151DF519-08F5-47CF-9DB6-FCCEB9856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317"/>
          <a:stretch/>
        </p:blipFill>
        <p:spPr>
          <a:xfrm>
            <a:off x="-51826" y="2935935"/>
            <a:ext cx="12295651" cy="3063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BC9D18-981F-4134-9F75-888208E57447}"/>
              </a:ext>
            </a:extLst>
          </p:cNvPr>
          <p:cNvSpPr txBox="1"/>
          <p:nvPr/>
        </p:nvSpPr>
        <p:spPr>
          <a:xfrm>
            <a:off x="220407" y="5099671"/>
            <a:ext cx="1360713" cy="72934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4.9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19DD1-DBA2-489B-8882-E986095552AA}"/>
              </a:ext>
            </a:extLst>
          </p:cNvPr>
          <p:cNvSpPr txBox="1"/>
          <p:nvPr/>
        </p:nvSpPr>
        <p:spPr>
          <a:xfrm>
            <a:off x="6372097" y="5119666"/>
            <a:ext cx="1360714" cy="72934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4.13</a:t>
            </a:r>
          </a:p>
        </p:txBody>
      </p:sp>
    </p:spTree>
    <p:extLst>
      <p:ext uri="{BB962C8B-B14F-4D97-AF65-F5344CB8AC3E}">
        <p14:creationId xmlns:p14="http://schemas.microsoft.com/office/powerpoint/2010/main" val="20334026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86037B-C7B9-4834-B4E5-6C1E96370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98" y="482360"/>
            <a:ext cx="10826496" cy="369332"/>
          </a:xfrm>
        </p:spPr>
        <p:txBody>
          <a:bodyPr/>
          <a:lstStyle/>
          <a:p>
            <a:r>
              <a:rPr lang="en-US" dirty="0"/>
              <a:t>Feature layer performance continually improves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04C8D-0C86-3642-B00E-90D8AD91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460"/>
            <a:ext cx="12192000" cy="4760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BC9D18-981F-4134-9F75-888208E57447}"/>
              </a:ext>
            </a:extLst>
          </p:cNvPr>
          <p:cNvSpPr txBox="1"/>
          <p:nvPr/>
        </p:nvSpPr>
        <p:spPr>
          <a:xfrm>
            <a:off x="6293949" y="5285487"/>
            <a:ext cx="1360713" cy="72934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4.15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19DD1-DBA2-489B-8882-E986095552AA}"/>
              </a:ext>
            </a:extLst>
          </p:cNvPr>
          <p:cNvSpPr txBox="1"/>
          <p:nvPr/>
        </p:nvSpPr>
        <p:spPr>
          <a:xfrm>
            <a:off x="192678" y="5285488"/>
            <a:ext cx="1360714" cy="72934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247450190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Optimize your apps for better performance and understanding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can do</a:t>
            </a:r>
          </a:p>
        </p:txBody>
      </p:sp>
    </p:spTree>
    <p:extLst>
      <p:ext uri="{BB962C8B-B14F-4D97-AF65-F5344CB8AC3E}">
        <p14:creationId xmlns:p14="http://schemas.microsoft.com/office/powerpoint/2010/main" val="180261869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Scale-dependent filtering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526242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32" b="23832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431" y="3008944"/>
            <a:ext cx="4527741" cy="1169551"/>
          </a:xfrm>
        </p:spPr>
        <p:txBody>
          <a:bodyPr/>
          <a:lstStyle/>
          <a:p>
            <a:r>
              <a:rPr lang="en-US" dirty="0"/>
              <a:t>Water distribution pipes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C521E-B304-444B-ABFE-5AA05BDFA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E6B6EE-D5C1-AC4C-A3FD-8CE389AED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6" y="1715538"/>
            <a:ext cx="5958500" cy="34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324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60D800-D553-034D-B0E3-EDE9DC5CF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411" y="0"/>
            <a:ext cx="261358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72D818-8C7A-8E46-9D56-A3E8D522CF59}"/>
              </a:ext>
            </a:extLst>
          </p:cNvPr>
          <p:cNvSpPr txBox="1"/>
          <p:nvPr/>
        </p:nvSpPr>
        <p:spPr>
          <a:xfrm>
            <a:off x="5114223" y="4071486"/>
            <a:ext cx="4164531" cy="60639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US" sz="3200" dirty="0">
                <a:ea typeface="+mn-ea"/>
                <a:cs typeface="+mn-cs"/>
              </a:rPr>
              <a:t>Submit questions here</a:t>
            </a:r>
          </a:p>
        </p:txBody>
      </p:sp>
    </p:spTree>
    <p:extLst>
      <p:ext uri="{BB962C8B-B14F-4D97-AF65-F5344CB8AC3E}">
        <p14:creationId xmlns:p14="http://schemas.microsoft.com/office/powerpoint/2010/main" val="310521029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43E6A96-C91C-C149-8459-B40C1A7944BF}"/>
              </a:ext>
            </a:extLst>
          </p:cNvPr>
          <p:cNvGrpSpPr/>
          <p:nvPr/>
        </p:nvGrpSpPr>
        <p:grpSpPr>
          <a:xfrm>
            <a:off x="-7429" y="0"/>
            <a:ext cx="12206856" cy="6885432"/>
            <a:chOff x="-7429" y="0"/>
            <a:chExt cx="12206856" cy="6885432"/>
          </a:xfrm>
        </p:grpSpPr>
        <p:sp>
          <p:nvSpPr>
            <p:cNvPr id="34" name="shading (lower right)">
              <a:extLst>
                <a:ext uri="{FF2B5EF4-FFF2-40B4-BE49-F238E27FC236}">
                  <a16:creationId xmlns:a16="http://schemas.microsoft.com/office/drawing/2014/main" id="{BF823FFC-D4E3-F744-A3C3-141AE5838562}"/>
                </a:ext>
              </a:extLst>
            </p:cNvPr>
            <p:cNvSpPr/>
            <p:nvPr/>
          </p:nvSpPr>
          <p:spPr bwMode="auto">
            <a:xfrm>
              <a:off x="0" y="0"/>
              <a:ext cx="12199427" cy="6885432"/>
            </a:xfrm>
            <a:prstGeom prst="rect">
              <a:avLst/>
            </a:prstGeom>
            <a:gradFill flip="none" rotWithShape="1">
              <a:gsLst>
                <a:gs pos="13000">
                  <a:srgbClr val="0F228C"/>
                </a:gs>
                <a:gs pos="60000">
                  <a:srgbClr val="5825D1"/>
                </a:gs>
                <a:gs pos="0">
                  <a:srgbClr val="07157F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0BBF916-EDEA-1A4D-A871-B0F27BA90257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7" name="Group 36" hidden="1">
                <a:extLst>
                  <a:ext uri="{FF2B5EF4-FFF2-40B4-BE49-F238E27FC236}">
                    <a16:creationId xmlns:a16="http://schemas.microsoft.com/office/drawing/2014/main" id="{7551C0E3-8014-FB48-BB3F-928B4A7F9E8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59B7352-73E5-2B4F-837C-C147C894C76D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12192000" cy="6858000"/>
                </a:xfrm>
                <a:prstGeom prst="rect">
                  <a:avLst/>
                </a:prstGeom>
                <a:gradFill>
                  <a:gsLst>
                    <a:gs pos="35000">
                      <a:srgbClr val="143F95"/>
                    </a:gs>
                    <a:gs pos="82000">
                      <a:srgbClr val="0E53C1"/>
                    </a:gs>
                    <a:gs pos="7000">
                      <a:srgbClr val="1E3073"/>
                    </a:gs>
                  </a:gsLst>
                  <a:path path="circle">
                    <a:fillToRect t="100000" r="100000"/>
                  </a:path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solidFill>
                      <a:srgbClr val="000000"/>
                    </a:solidFill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AA521A25-D0BC-1B42-A69B-67BA8586B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alphaModFix amt="41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021" y="4810991"/>
                  <a:ext cx="2930236" cy="2047009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964B573-AB76-8347-8A62-DBB685B7F627}"/>
                  </a:ext>
                </a:extLst>
              </p:cNvPr>
              <p:cNvGrpSpPr/>
              <p:nvPr/>
            </p:nvGrpSpPr>
            <p:grpSpPr>
              <a:xfrm>
                <a:off x="208303" y="146055"/>
                <a:ext cx="11731071" cy="6595922"/>
                <a:chOff x="208303" y="146055"/>
                <a:chExt cx="11731071" cy="659592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F627D9B-7AE2-5543-BB48-F654E11F7FC9}"/>
                    </a:ext>
                  </a:extLst>
                </p:cNvPr>
                <p:cNvGrpSpPr/>
                <p:nvPr/>
              </p:nvGrpSpPr>
              <p:grpSpPr>
                <a:xfrm>
                  <a:off x="11604987" y="146055"/>
                  <a:ext cx="334387" cy="435843"/>
                  <a:chOff x="11604987" y="146055"/>
                  <a:chExt cx="334387" cy="43584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40FED6A2-42E0-AB48-884E-18D34E7907A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770125" y="399018"/>
                    <a:ext cx="169249" cy="182880"/>
                    <a:chOff x="7310041" y="760941"/>
                    <a:chExt cx="1043386" cy="1127422"/>
                  </a:xfrm>
                </p:grpSpPr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E3ED11A9-1A23-4047-82F7-DFE7668F66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DE89D8C9-D94F-8B46-869D-8E519B7F3EC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64D43D83-2264-2F41-8A35-76CD17B1D7DD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2A457388-0A82-7548-A202-138C037CB32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1604987" y="146055"/>
                    <a:ext cx="73152" cy="73152"/>
                    <a:chOff x="7310041" y="760941"/>
                    <a:chExt cx="1043386" cy="1127422"/>
                  </a:xfrm>
                </p:grpSpPr>
                <p:sp>
                  <p:nvSpPr>
                    <p:cNvPr id="74" name="Freeform 73">
                      <a:extLst>
                        <a:ext uri="{FF2B5EF4-FFF2-40B4-BE49-F238E27FC236}">
                          <a16:creationId xmlns:a16="http://schemas.microsoft.com/office/drawing/2014/main" id="{747B812A-4C0D-1047-B5EC-68362630B4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58" y="760941"/>
                      <a:ext cx="618069" cy="704087"/>
                    </a:xfrm>
                    <a:custGeom>
                      <a:avLst/>
                      <a:gdLst>
                        <a:gd name="connsiteX0" fmla="*/ 2 w 618069"/>
                        <a:gd name="connsiteY0" fmla="*/ 0 h 704087"/>
                        <a:gd name="connsiteX1" fmla="*/ 278345 w 618069"/>
                        <a:gd name="connsiteY1" fmla="*/ 0 h 704087"/>
                        <a:gd name="connsiteX2" fmla="*/ 278345 w 618069"/>
                        <a:gd name="connsiteY2" fmla="*/ 423334 h 704087"/>
                        <a:gd name="connsiteX3" fmla="*/ 618069 w 618069"/>
                        <a:gd name="connsiteY3" fmla="*/ 423334 h 704087"/>
                        <a:gd name="connsiteX4" fmla="*/ 618069 w 618069"/>
                        <a:gd name="connsiteY4" fmla="*/ 704087 h 704087"/>
                        <a:gd name="connsiteX5" fmla="*/ 278345 w 618069"/>
                        <a:gd name="connsiteY5" fmla="*/ 704087 h 704087"/>
                        <a:gd name="connsiteX6" fmla="*/ 2 w 618069"/>
                        <a:gd name="connsiteY6" fmla="*/ 704087 h 704087"/>
                        <a:gd name="connsiteX7" fmla="*/ 0 w 618069"/>
                        <a:gd name="connsiteY7" fmla="*/ 704087 h 704087"/>
                        <a:gd name="connsiteX8" fmla="*/ 0 w 618069"/>
                        <a:gd name="connsiteY8" fmla="*/ 423334 h 704087"/>
                        <a:gd name="connsiteX9" fmla="*/ 2 w 618069"/>
                        <a:gd name="connsiteY9" fmla="*/ 423334 h 704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18069" h="704087">
                          <a:moveTo>
                            <a:pt x="2" y="0"/>
                          </a:moveTo>
                          <a:lnTo>
                            <a:pt x="278345" y="0"/>
                          </a:lnTo>
                          <a:lnTo>
                            <a:pt x="278345" y="423334"/>
                          </a:lnTo>
                          <a:lnTo>
                            <a:pt x="618069" y="423334"/>
                          </a:lnTo>
                          <a:lnTo>
                            <a:pt x="618069" y="704087"/>
                          </a:lnTo>
                          <a:lnTo>
                            <a:pt x="278345" y="704087"/>
                          </a:lnTo>
                          <a:lnTo>
                            <a:pt x="2" y="704087"/>
                          </a:lnTo>
                          <a:lnTo>
                            <a:pt x="0" y="704087"/>
                          </a:lnTo>
                          <a:lnTo>
                            <a:pt x="0" y="423334"/>
                          </a:lnTo>
                          <a:lnTo>
                            <a:pt x="2" y="423334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alpha val="48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93A31880-6F97-2247-AC97-CD9059616C3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735360" y="1483281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4D021A49-8787-DD46-AD6D-9498E94B190C}"/>
                        </a:ext>
                      </a:extLst>
                    </p:cNvPr>
                    <p:cNvSpPr/>
                    <p:nvPr/>
                  </p:nvSpPr>
                  <p:spPr bwMode="auto">
                    <a:xfrm rot="5400000">
                      <a:off x="7373410" y="1120906"/>
                      <a:ext cx="278343" cy="405082"/>
                    </a:xfrm>
                    <a:prstGeom prst="rect">
                      <a:avLst/>
                    </a:prstGeom>
                    <a:solidFill>
                      <a:schemeClr val="tx1">
                        <a:alpha val="19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400" b="1" dirty="0">
                        <a:solidFill>
                          <a:srgbClr val="000000"/>
                        </a:solidFill>
                        <a:latin typeface="Arial" charset="0"/>
                        <a:ea typeface="ＭＳ Ｐゴシック" pitchFamily="16" charset="-128"/>
                        <a:cs typeface="ＭＳ Ｐゴシック" pitchFamily="-97" charset="-128"/>
                      </a:endParaRPr>
                    </a:p>
                  </p:txBody>
                </p:sp>
              </p:grp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B4D99FA-BC81-844A-9DEB-BE70301D706A}"/>
                    </a:ext>
                  </a:extLst>
                </p:cNvPr>
                <p:cNvGrpSpPr/>
                <p:nvPr/>
              </p:nvGrpSpPr>
              <p:grpSpPr>
                <a:xfrm>
                  <a:off x="208303" y="5787704"/>
                  <a:ext cx="437544" cy="389381"/>
                  <a:chOff x="9178262" y="1315181"/>
                  <a:chExt cx="437544" cy="389381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290A4B8C-8BB5-1D43-AC3F-5BCCA361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F5B2CD93-02A9-A34D-9045-DD954EB9D1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8262" y="1315181"/>
                    <a:ext cx="85024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6CBF3B32-3217-6649-8833-9A0A93A77C62}"/>
                    </a:ext>
                  </a:extLst>
                </p:cNvPr>
                <p:cNvGrpSpPr/>
                <p:nvPr/>
              </p:nvGrpSpPr>
              <p:grpSpPr>
                <a:xfrm>
                  <a:off x="250899" y="6421937"/>
                  <a:ext cx="669934" cy="274320"/>
                  <a:chOff x="9445759" y="1430242"/>
                  <a:chExt cx="669934" cy="27432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E1DF0C0F-5BC3-BE4E-9360-7D7F6214B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45759" y="1521682"/>
                    <a:ext cx="170047" cy="18288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D3FB937-650B-E847-99E6-510BF56860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alphaModFix amt="59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0669" y="143024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608DA9AC-4249-B64C-98FD-2418DB656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screen">
                  <a:alphaModFix amt="59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8384" y="6650537"/>
                  <a:ext cx="85024" cy="914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7A5898-B765-C14F-B474-B59088D9B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8345"/>
            <a:stretch/>
          </p:blipFill>
          <p:spPr>
            <a:xfrm>
              <a:off x="-7429" y="5029200"/>
              <a:ext cx="3162521" cy="18498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383381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Filter by scale using attributes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335922" y="1462611"/>
            <a:ext cx="3551441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 filter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17.7 MB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~7s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(desktop on fast network)</a:t>
            </a:r>
          </a:p>
          <a:p>
            <a:pPr algn="l" eaLnBrk="0" hangingPunct="0"/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  <p:pic>
        <p:nvPicPr>
          <p:cNvPr id="4" name="Picture 3" descr="A picture containing indoor, table, computer, lit&#10;&#10;Description automatically generated">
            <a:extLst>
              <a:ext uri="{FF2B5EF4-FFF2-40B4-BE49-F238E27FC236}">
                <a16:creationId xmlns:a16="http://schemas.microsoft.com/office/drawing/2014/main" id="{C2EB70D2-DBC5-D441-A9CE-5FCFF1DDD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081" y="2871102"/>
            <a:ext cx="3597052" cy="2810624"/>
          </a:xfrm>
          <a:prstGeom prst="rect">
            <a:avLst/>
          </a:prstGeom>
        </p:spPr>
      </p:pic>
      <p:pic>
        <p:nvPicPr>
          <p:cNvPr id="8" name="Picture 7" descr="A picture containing indoor, table, computer, keyboard&#10;&#10;Description automatically generated">
            <a:extLst>
              <a:ext uri="{FF2B5EF4-FFF2-40B4-BE49-F238E27FC236}">
                <a16:creationId xmlns:a16="http://schemas.microsoft.com/office/drawing/2014/main" id="{135C8745-2F50-6D49-B0EC-5C80B4AE17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597" y="2871491"/>
            <a:ext cx="3584853" cy="2767196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BAD8E4B-0206-2443-9DC4-848AC8399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6764" y="2871102"/>
            <a:ext cx="3683360" cy="28106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B0C02-3D36-F945-A375-6C1C7434CA89}"/>
              </a:ext>
            </a:extLst>
          </p:cNvPr>
          <p:cNvSpPr txBox="1"/>
          <p:nvPr/>
        </p:nvSpPr>
        <p:spPr>
          <a:xfrm>
            <a:off x="8128842" y="1430139"/>
            <a:ext cx="3591979" cy="128602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300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11.2 MB </a:t>
            </a:r>
            <a:r>
              <a:rPr lang="en-US" dirty="0"/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~3s </a:t>
            </a:r>
            <a:r>
              <a:rPr lang="en-US" dirty="0"/>
              <a:t>(desktop on fast network)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A38834-B837-344C-A604-9C4A36D05D6F}"/>
              </a:ext>
            </a:extLst>
          </p:cNvPr>
          <p:cNvSpPr txBox="1"/>
          <p:nvPr/>
        </p:nvSpPr>
        <p:spPr>
          <a:xfrm>
            <a:off x="4110847" y="1425092"/>
            <a:ext cx="3729520" cy="1286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Filter: </a:t>
            </a:r>
            <a:r>
              <a:rPr lang="en-US" sz="2400" dirty="0" err="1"/>
              <a:t>pipe_size</a:t>
            </a:r>
            <a:r>
              <a:rPr lang="en-US" sz="2400" dirty="0"/>
              <a:t> &gt;= 150 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14.7 MB </a:t>
            </a:r>
            <a:r>
              <a:rPr lang="en-US" dirty="0"/>
              <a:t>(uncompressed) 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~5s </a:t>
            </a:r>
            <a:r>
              <a:rPr lang="en-US" dirty="0"/>
              <a:t>(desktop on fast network)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F8CBC-BFE1-2440-861D-97DA5F622788}"/>
              </a:ext>
            </a:extLst>
          </p:cNvPr>
          <p:cNvSpPr txBox="1"/>
          <p:nvPr/>
        </p:nvSpPr>
        <p:spPr>
          <a:xfrm>
            <a:off x="7861406" y="4681715"/>
            <a:ext cx="3591979" cy="1636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DEA7B2-8A64-DA4F-9EA2-4B98FBEEA887}"/>
              </a:ext>
            </a:extLst>
          </p:cNvPr>
          <p:cNvSpPr txBox="1"/>
          <p:nvPr/>
        </p:nvSpPr>
        <p:spPr>
          <a:xfrm>
            <a:off x="8498594" y="5836661"/>
            <a:ext cx="3090269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Still 107,256 features!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95FEB9-F0AD-274F-A57F-01C5627E7554}"/>
              </a:ext>
            </a:extLst>
          </p:cNvPr>
          <p:cNvSpPr txBox="1"/>
          <p:nvPr/>
        </p:nvSpPr>
        <p:spPr>
          <a:xfrm>
            <a:off x="4667262" y="5830052"/>
            <a:ext cx="2335285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/>
              <a:t>358,921 features</a:t>
            </a: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B76857-C64C-9D46-AE76-AE36A342A14B}"/>
              </a:ext>
            </a:extLst>
          </p:cNvPr>
          <p:cNvSpPr txBox="1"/>
          <p:nvPr/>
        </p:nvSpPr>
        <p:spPr>
          <a:xfrm>
            <a:off x="792586" y="5830051"/>
            <a:ext cx="2470423" cy="400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550,578 features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835725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CEAD6"/>
                </a:solidFill>
              </a:rPr>
              <a:t>Clustering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39493192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752" y="392574"/>
            <a:ext cx="10826496" cy="553998"/>
          </a:xfrm>
        </p:spPr>
        <p:txBody>
          <a:bodyPr/>
          <a:lstStyle/>
          <a:p>
            <a:pPr eaLnBrk="0" hangingPunct="0"/>
            <a:r>
              <a:rPr lang="en-US" sz="3600" dirty="0"/>
              <a:t>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9366A-3EA6-7F44-BB41-8224F09DCA05}"/>
              </a:ext>
            </a:extLst>
          </p:cNvPr>
          <p:cNvSpPr txBox="1"/>
          <p:nvPr/>
        </p:nvSpPr>
        <p:spPr>
          <a:xfrm>
            <a:off x="4543124" y="2492943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E21B8-22EE-B245-8CE3-7F8A84BE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0" y="1696720"/>
            <a:ext cx="5721289" cy="416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B2D3B3-6CB4-C94E-A2D1-645D561C2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685" y="1696720"/>
            <a:ext cx="589743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861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 and processing</a:t>
            </a:r>
          </a:p>
        </p:txBody>
      </p:sp>
    </p:spTree>
    <p:extLst>
      <p:ext uri="{BB962C8B-B14F-4D97-AF65-F5344CB8AC3E}">
        <p14:creationId xmlns:p14="http://schemas.microsoft.com/office/powerpoint/2010/main" val="373857265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752" y="392574"/>
            <a:ext cx="10826496" cy="553998"/>
          </a:xfrm>
        </p:spPr>
        <p:txBody>
          <a:bodyPr/>
          <a:lstStyle/>
          <a:p>
            <a:pPr eaLnBrk="0" hangingPunct="0"/>
            <a:r>
              <a:rPr lang="en-US" sz="3600" dirty="0"/>
              <a:t>Data prep and 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E21CB3-CF2A-A447-93B1-FACFB9627B37}"/>
              </a:ext>
            </a:extLst>
          </p:cNvPr>
          <p:cNvSpPr txBox="1"/>
          <p:nvPr/>
        </p:nvSpPr>
        <p:spPr>
          <a:xfrm>
            <a:off x="1001026" y="1896177"/>
            <a:ext cx="7642459" cy="23196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3200" dirty="0"/>
              <a:t>Restructure your data (e.g. table pivots)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3200" dirty="0"/>
              <a:t>Generalize geometries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3200" dirty="0">
                <a:ea typeface="+mn-ea"/>
                <a:cs typeface="+mn-cs"/>
              </a:rPr>
              <a:t>Thin geometries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3200" dirty="0"/>
              <a:t>Remove unnecessary attributes</a:t>
            </a:r>
            <a:endParaRPr lang="en-US" sz="3200" dirty="0">
              <a:ea typeface="+mn-ea"/>
              <a:cs typeface="+mn-cs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3200" dirty="0"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9366A-3EA6-7F44-BB41-8224F09DCA05}"/>
              </a:ext>
            </a:extLst>
          </p:cNvPr>
          <p:cNvSpPr txBox="1"/>
          <p:nvPr/>
        </p:nvSpPr>
        <p:spPr>
          <a:xfrm>
            <a:off x="4543124" y="2492943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21537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61479B4-8E3F-394B-ACE5-EB8576562E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832" b="23832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Kristian Ekenes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One Ocean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7AC9843-6C15-B442-B7A0-B50D3DBBA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9" y="1732705"/>
            <a:ext cx="6067590" cy="3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74748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3E064-C506-504B-A1B4-3A87458D97E6}"/>
              </a:ext>
            </a:extLst>
          </p:cNvPr>
          <p:cNvSpPr txBox="1"/>
          <p:nvPr/>
        </p:nvSpPr>
        <p:spPr>
          <a:xfrm>
            <a:off x="6831723" y="1755228"/>
            <a:ext cx="4846415" cy="40324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2400" dirty="0"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BA3384-EB05-4641-91DD-4175CE3C7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151"/>
            <a:ext cx="12192000" cy="556969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0ED036-E13E-D146-A982-F8546CCD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082" y="1613033"/>
            <a:ext cx="3338779" cy="3239999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B9C40D-DB89-534F-BA72-C3080CB3526A}"/>
              </a:ext>
            </a:extLst>
          </p:cNvPr>
          <p:cNvSpPr/>
          <p:nvPr/>
        </p:nvSpPr>
        <p:spPr bwMode="auto">
          <a:xfrm>
            <a:off x="9122979" y="2417379"/>
            <a:ext cx="1229711" cy="135408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233C7D-1FB9-F344-8C27-42B6D9334FD5}"/>
              </a:ext>
            </a:extLst>
          </p:cNvPr>
          <p:cNvCxnSpPr>
            <a:cxnSpLocks/>
          </p:cNvCxnSpPr>
          <p:nvPr/>
        </p:nvCxnSpPr>
        <p:spPr bwMode="auto">
          <a:xfrm>
            <a:off x="6325290" y="1585601"/>
            <a:ext cx="2797689" cy="831778"/>
          </a:xfrm>
          <a:prstGeom prst="line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709889-A383-6D4A-936C-CE980B9680F2}"/>
              </a:ext>
            </a:extLst>
          </p:cNvPr>
          <p:cNvCxnSpPr>
            <a:cxnSpLocks/>
          </p:cNvCxnSpPr>
          <p:nvPr/>
        </p:nvCxnSpPr>
        <p:spPr bwMode="auto">
          <a:xfrm flipV="1">
            <a:off x="6325290" y="3771466"/>
            <a:ext cx="2797689" cy="1111077"/>
          </a:xfrm>
          <a:prstGeom prst="line">
            <a:avLst/>
          </a:prstGeom>
          <a:noFill/>
          <a:ln w="381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262340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6205738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/>
              <a:t>Know your data!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52 million points!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&gt; 4 GB of data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Points at every ¼ degree of </a:t>
            </a:r>
            <a:r>
              <a:rPr lang="en-US" sz="2400" dirty="0" err="1"/>
              <a:t>lat</a:t>
            </a:r>
            <a:r>
              <a:rPr lang="en-US" sz="2400" dirty="0"/>
              <a:t>/</a:t>
            </a:r>
            <a:r>
              <a:rPr lang="en-US" sz="2400" dirty="0" err="1"/>
              <a:t>lon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Up to 102 points stacked at each location (from surface to ~5,000m depth)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12 attributes per point (temperature, salinity, phosphate, silicates, EMU cluster, etc.)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8028CF-309B-004F-AB45-DE81A152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785" y="980525"/>
            <a:ext cx="5199589" cy="3357215"/>
          </a:xfrm>
          <a:prstGeom prst="rect">
            <a:avLst/>
          </a:prstGeom>
        </p:spPr>
      </p:pic>
      <p:pic>
        <p:nvPicPr>
          <p:cNvPr id="32" name="Picture 31" descr="A lit up city at night&#10;&#10;Description automatically generated">
            <a:extLst>
              <a:ext uri="{FF2B5EF4-FFF2-40B4-BE49-F238E27FC236}">
                <a16:creationId xmlns:a16="http://schemas.microsoft.com/office/drawing/2014/main" id="{3A6F487C-4C00-FB45-A9F7-8828BBBA3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54" y="4454231"/>
            <a:ext cx="4238609" cy="228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461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96638" y="992271"/>
            <a:ext cx="4516364" cy="447034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1: Restructure data </a:t>
            </a:r>
          </a:p>
          <a:p>
            <a:pPr algn="l" eaLnBrk="0" hangingPunct="0"/>
            <a:r>
              <a:rPr lang="en-US" sz="2400" b="1" dirty="0"/>
              <a:t>One point per </a:t>
            </a:r>
            <a:r>
              <a:rPr lang="en-US" sz="2400" b="1" dirty="0" err="1"/>
              <a:t>x,y</a:t>
            </a:r>
            <a:r>
              <a:rPr lang="en-US" sz="2400" b="1" dirty="0"/>
              <a:t> location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Flatten the table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spatial join or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table pivot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Reduced number of points to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677,109</a:t>
            </a:r>
            <a:r>
              <a:rPr lang="en-US" sz="2400" dirty="0"/>
              <a:t> features. Data is now one row per </a:t>
            </a:r>
            <a:r>
              <a:rPr lang="en-US" sz="2400" dirty="0" err="1"/>
              <a:t>x,y</a:t>
            </a:r>
            <a:r>
              <a:rPr lang="en-US" sz="2400" dirty="0"/>
              <a:t> location with fields for each attribute at each depth level.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New problem – Now we have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1,224 fields.</a:t>
            </a:r>
            <a:endParaRPr lang="en-US" sz="2400" dirty="0"/>
          </a:p>
        </p:txBody>
      </p:sp>
      <p:pic>
        <p:nvPicPr>
          <p:cNvPr id="4" name="Picture 3" descr="A close up of a white wall&#10;&#10;Description automatically generated">
            <a:extLst>
              <a:ext uri="{FF2B5EF4-FFF2-40B4-BE49-F238E27FC236}">
                <a16:creationId xmlns:a16="http://schemas.microsoft.com/office/drawing/2014/main" id="{ADC1127B-08F8-1045-81D7-3EFA633D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891" y="1849495"/>
            <a:ext cx="6527800" cy="275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21B6DC-2024-1D4A-A9D0-C397B9E4F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65729"/>
            <a:ext cx="12192000" cy="8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2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417706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2: Generalization </a:t>
            </a:r>
          </a:p>
          <a:p>
            <a:pPr algn="l" eaLnBrk="0" hangingPunct="0"/>
            <a:r>
              <a:rPr lang="en-US" sz="2400" b="1" dirty="0"/>
              <a:t>Geometry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Thin points to every ½ degree ( ¼ degree resolution is too high for worldwide views)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Reduced number of points to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84,711</a:t>
            </a:r>
            <a:r>
              <a:rPr lang="en-US" sz="2400" dirty="0"/>
              <a:t> features! A reasonable number to work with.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3E255C-B16C-E943-AEEC-AD20E282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608" y="1072561"/>
            <a:ext cx="4869138" cy="5294597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83F29C-99A4-3949-8E6A-7FB6EF9F2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84" y="1563858"/>
            <a:ext cx="6208433" cy="41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295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B3DF2FB-7272-5444-BF59-223F310E296A}"/>
              </a:ext>
            </a:extLst>
          </p:cNvPr>
          <p:cNvSpPr txBox="1"/>
          <p:nvPr/>
        </p:nvSpPr>
        <p:spPr>
          <a:xfrm>
            <a:off x="3349672" y="-910130"/>
            <a:ext cx="5492655" cy="8255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  <a:ea typeface="+mn-ea"/>
                <a:cs typeface="+mn-cs"/>
              </a:rPr>
              <a:t>Please leave artwork “+” clustered</a:t>
            </a:r>
            <a:r>
              <a:rPr lang="en-US" sz="1400" b="1" dirty="0">
                <a:solidFill>
                  <a:srgbClr val="FF0000"/>
                </a:solidFill>
              </a:rPr>
              <a:t>.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solidFill>
                  <a:srgbClr val="FF0000"/>
                </a:solidFill>
              </a:rPr>
              <a:t>Do not use them alone, as bullet points, or as a “plus” concept. Thank you.</a:t>
            </a:r>
          </a:p>
        </p:txBody>
      </p: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1275382" y="4333799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 err="1">
                <a:solidFill>
                  <a:srgbClr val="FDEBD7">
                    <a:alpha val="50000"/>
                  </a:srgbClr>
                </a:solidFill>
              </a:rPr>
              <a:t>GeoDev</a:t>
            </a:r>
            <a:r>
              <a:rPr lang="en-US" sz="1200" dirty="0">
                <a:solidFill>
                  <a:srgbClr val="FDEBD7">
                    <a:alpha val="50000"/>
                  </a:srgbClr>
                </a:solidFill>
              </a:rPr>
              <a:t> Webinar | Friday, May 29, 2020 | 9:00 a.m. PDT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9656000" cy="914400"/>
          </a:xfrm>
        </p:spPr>
        <p:txBody>
          <a:bodyPr/>
          <a:lstStyle/>
          <a:p>
            <a:pPr algn="l"/>
            <a:r>
              <a:rPr lang="en-US" sz="3600" b="0" dirty="0"/>
              <a:t>Building web apps that visualize large datasets</a:t>
            </a: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06718"/>
            <a:ext cx="1823668" cy="287652"/>
          </a:xfrm>
        </p:spPr>
        <p:txBody>
          <a:bodyPr/>
          <a:lstStyle/>
          <a:p>
            <a:pPr algn="l"/>
            <a:r>
              <a:rPr lang="en-US" sz="1800" dirty="0"/>
              <a:t>Kristian Ekenes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B531D-87D4-9540-A1CA-20313735BBD7}"/>
              </a:ext>
            </a:extLst>
          </p:cNvPr>
          <p:cNvSpPr txBox="1"/>
          <p:nvPr/>
        </p:nvSpPr>
        <p:spPr>
          <a:xfrm>
            <a:off x="10366408" y="866274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8C0B8-553A-274D-9CBD-0411D9CB9C83}"/>
              </a:ext>
            </a:extLst>
          </p:cNvPr>
          <p:cNvSpPr txBox="1"/>
          <p:nvPr/>
        </p:nvSpPr>
        <p:spPr>
          <a:xfrm>
            <a:off x="10963175" y="837398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  <p:sp>
        <p:nvSpPr>
          <p:cNvPr id="9" name="Subtitle 60">
            <a:extLst>
              <a:ext uri="{FF2B5EF4-FFF2-40B4-BE49-F238E27FC236}">
                <a16:creationId xmlns:a16="http://schemas.microsoft.com/office/drawing/2014/main" id="{9B3D30EA-61B1-2242-87EB-C9C4C8A932DB}"/>
              </a:ext>
            </a:extLst>
          </p:cNvPr>
          <p:cNvSpPr txBox="1">
            <a:spLocks/>
          </p:cNvSpPr>
          <p:nvPr/>
        </p:nvSpPr>
        <p:spPr bwMode="white">
          <a:xfrm>
            <a:off x="1776483" y="3845761"/>
            <a:ext cx="1278919" cy="28765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/>
            <a:r>
              <a:rPr lang="en-US" sz="1600" dirty="0"/>
              <a:t>@</a:t>
            </a:r>
            <a:r>
              <a:rPr lang="en-US" sz="1600" dirty="0" err="1"/>
              <a:t>kekenes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6D230-96CE-0145-A651-5FD512CB3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49" y="3736064"/>
            <a:ext cx="812800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61341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D91912B2-A64C-4540-87C8-D99A4EB9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40" y="1039602"/>
            <a:ext cx="11213431" cy="55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9508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3: Reduce columns </a:t>
            </a:r>
          </a:p>
          <a:p>
            <a:pPr algn="l" eaLnBrk="0" hangingPunct="0"/>
            <a:r>
              <a:rPr lang="en-US" sz="2400" b="1" dirty="0"/>
              <a:t>Attribute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Feature Services limit you to 1,024 fields.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 removed ~300 fields and was able to publish the service.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Remaining problems: 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960 fields is still too much data to work with on the client.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Setting </a:t>
            </a:r>
            <a:r>
              <a:rPr lang="en-US" sz="2400" dirty="0" err="1"/>
              <a:t>outFields</a:t>
            </a:r>
            <a:r>
              <a:rPr lang="en-US" sz="2400" dirty="0"/>
              <a:t> to one attribute for every depth level results in huge query string requiring the POST method (not cacheable)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D890A-2BDD-9243-B14C-A140E315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49" y="1291768"/>
            <a:ext cx="5314565" cy="51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6371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3: Reduce columns </a:t>
            </a:r>
          </a:p>
          <a:p>
            <a:pPr algn="l" eaLnBrk="0" hangingPunct="0"/>
            <a:r>
              <a:rPr lang="en-US" sz="2400" b="1" dirty="0"/>
              <a:t>Attribute thinning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Create hosted Feature View and restrict fields to only the ones you need.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~300 fields (useable)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Queries can request </a:t>
            </a:r>
            <a:r>
              <a:rPr lang="en-US" sz="2400" dirty="0" err="1"/>
              <a:t>outFields</a:t>
            </a:r>
            <a:r>
              <a:rPr lang="en-US" sz="2400" dirty="0"/>
              <a:t> using [“*”], which can be cached.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Set </a:t>
            </a:r>
            <a:r>
              <a:rPr lang="en-US" sz="2400" dirty="0" err="1"/>
              <a:t>maxAge</a:t>
            </a:r>
            <a:r>
              <a:rPr lang="en-US" sz="2400" dirty="0"/>
              <a:t> on tiles to 1 hour.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a manageable dataset we can work with in the browser!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A867C-F4A8-2D45-85CF-66806888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373" y="1257435"/>
            <a:ext cx="5733751" cy="51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4537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1B6DC-2024-1D4A-A9D0-C397B9E4F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6859"/>
            <a:ext cx="12192000" cy="896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C99793-18B8-774F-B5C9-635F70B4B7FF}"/>
              </a:ext>
            </a:extLst>
          </p:cNvPr>
          <p:cNvSpPr txBox="1"/>
          <p:nvPr/>
        </p:nvSpPr>
        <p:spPr>
          <a:xfrm>
            <a:off x="442740" y="1232456"/>
            <a:ext cx="4049678" cy="89629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3: Reduce columns </a:t>
            </a:r>
          </a:p>
          <a:p>
            <a:pPr algn="l" eaLnBrk="0" hangingPunct="0"/>
            <a:r>
              <a:rPr lang="en-US" sz="2400" b="1" dirty="0"/>
              <a:t>Attribute thinning</a:t>
            </a:r>
          </a:p>
          <a:p>
            <a:pPr algn="l" eaLnBrk="0" hangingPunct="0"/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805E19-AE59-1044-B7DC-14A64C983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00" y="4947081"/>
            <a:ext cx="9869599" cy="1119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114F3-F924-804A-BC73-FF7AD4D1CAB2}"/>
              </a:ext>
            </a:extLst>
          </p:cNvPr>
          <p:cNvSpPr txBox="1"/>
          <p:nvPr/>
        </p:nvSpPr>
        <p:spPr>
          <a:xfrm>
            <a:off x="849045" y="3763326"/>
            <a:ext cx="7805136" cy="81501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dirty="0"/>
              <a:t>If you can’t afford to drop values, you can create a list of separated values in a single column or set of columns…</a:t>
            </a:r>
          </a:p>
        </p:txBody>
      </p:sp>
    </p:spTree>
    <p:extLst>
      <p:ext uri="{BB962C8B-B14F-4D97-AF65-F5344CB8AC3E}">
        <p14:creationId xmlns:p14="http://schemas.microsoft.com/office/powerpoint/2010/main" val="173977082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DF630-07B0-3A42-A72A-53F99B7C9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59" y="1909"/>
            <a:ext cx="9349215" cy="68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83990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eaLnBrk="0" hangingPunct="0"/>
            <a:r>
              <a:rPr lang="en-US" sz="3600" dirty="0"/>
              <a:t>Goal: get the total download as small as possible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FEA5F8-2BB5-1441-BD65-247B8097930D}"/>
              </a:ext>
            </a:extLst>
          </p:cNvPr>
          <p:cNvSpPr txBox="1"/>
          <p:nvPr/>
        </p:nvSpPr>
        <p:spPr>
          <a:xfrm>
            <a:off x="560823" y="1266307"/>
            <a:ext cx="5275532" cy="52682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Step 4: Request data up front</a:t>
            </a:r>
          </a:p>
          <a:p>
            <a:pPr algn="l" eaLnBrk="0" hangingPunct="0"/>
            <a:r>
              <a:rPr lang="en-US" sz="2400" b="1" dirty="0"/>
              <a:t>For client-side goodness</a:t>
            </a:r>
          </a:p>
          <a:p>
            <a:pPr algn="l" eaLnBrk="0" hangingPunct="0"/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Now we have a manageable dataset we can work with in the browser!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Costs: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/>
              <a:t>Still loads </a:t>
            </a:r>
            <a:r>
              <a:rPr lang="en-US" sz="2400" dirty="0"/>
              <a:t>280 MB of data!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Not useable for mobile devices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Initial load time is longer, but…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UX is a lot nicer once the data loads.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5AFB2-92BF-7745-BDFD-37C11D4D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51" y="3055172"/>
            <a:ext cx="5757995" cy="3121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58D46-BDA0-BB45-B415-662233DE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225" y="1129609"/>
            <a:ext cx="3337245" cy="17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08360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59"/>
            <a:ext cx="8132904" cy="437144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The ArcGIS platform does a lot behind the scenes to optimize your data and apps when loading large amounts of data, but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YOU can do more to optimize your apps and data for better performance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Visualization Techniques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Scale-dependent filtering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Data prep/processing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Reducing/generalizing features and attributes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1769089110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803051" y="393188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Additional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155475" y="1435510"/>
            <a:ext cx="10452591" cy="421451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800" dirty="0"/>
              <a:t>Apps and data</a:t>
            </a:r>
            <a:endParaRPr lang="en-US" sz="2800" dirty="0">
              <a:solidFill>
                <a:srgbClr val="C0E8F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E8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 Ocean app</a:t>
            </a: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One Ocean hub</a:t>
            </a: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Dev Summit 2020 data and slides</a:t>
            </a:r>
            <a:endParaRPr lang="en-US" sz="2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800" dirty="0"/>
              <a:t>Related articles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Mapping large datasets on the web</a:t>
            </a: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Scalable hosted feature layers in ArcGIS Online: Tile queries and response caching</a:t>
            </a: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hlinkClick r:id="rId8"/>
              </a:rPr>
              <a:t>Enhancements for mapping more data, more efficiently in the browser</a:t>
            </a: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0905924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071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8132904" cy="381195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Initial considerations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the JS API and ArcGIS Online do for you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Optimizing your apps and data for better performance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Visualization Techniques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Scale-dependent filtering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Data prep/processing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Reducing/generalizing features and attributes</a:t>
            </a:r>
          </a:p>
          <a:p>
            <a:pPr marL="1257300" lvl="2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95161220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76" y="2690336"/>
            <a:ext cx="8683723" cy="1477328"/>
          </a:xfrm>
        </p:spPr>
        <p:txBody>
          <a:bodyPr>
            <a:normAutofit/>
          </a:bodyPr>
          <a:lstStyle/>
          <a:p>
            <a:r>
              <a:rPr lang="en-US" dirty="0"/>
              <a:t>Considerations before you start development</a:t>
            </a:r>
          </a:p>
        </p:txBody>
      </p:sp>
    </p:spTree>
    <p:extLst>
      <p:ext uri="{BB962C8B-B14F-4D97-AF65-F5344CB8AC3E}">
        <p14:creationId xmlns:p14="http://schemas.microsoft.com/office/powerpoint/2010/main" val="134943667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442740" y="368885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400" b="0" dirty="0"/>
              <a:t>Considerations before you start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9954F-5778-4542-AF0D-CB1BAAB484CB}"/>
              </a:ext>
            </a:extLst>
          </p:cNvPr>
          <p:cNvSpPr txBox="1"/>
          <p:nvPr/>
        </p:nvSpPr>
        <p:spPr>
          <a:xfrm>
            <a:off x="1376856" y="1416260"/>
            <a:ext cx="7252137" cy="436247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Know your audience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Just a few specialized users?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Public or private?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Potential to go viral?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Devices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Desktop only?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Mobile and tablets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cs typeface="+mn-cs"/>
              </a:rPr>
              <a:t>Generalization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Choose an appropriate geometry type for scale 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number of features</a:t>
            </a:r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Reduce vertices</a:t>
            </a: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20331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What the JS API &amp; ArcGIS Online do for you</a:t>
            </a:r>
            <a:endParaRPr lang="en-US" dirty="0">
              <a:solidFill>
                <a:srgbClr val="FCEAD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</p:spTree>
    <p:extLst>
      <p:ext uri="{BB962C8B-B14F-4D97-AF65-F5344CB8AC3E}">
        <p14:creationId xmlns:p14="http://schemas.microsoft.com/office/powerpoint/2010/main" val="132689435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1A78-08C2-4695-B2E3-9D35B7DE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04" y="2236649"/>
            <a:ext cx="10367433" cy="1231106"/>
          </a:xfrm>
        </p:spPr>
        <p:txBody>
          <a:bodyPr/>
          <a:lstStyle/>
          <a:p>
            <a:r>
              <a:rPr lang="en-US" sz="8000" dirty="0"/>
              <a:t>Feature Tiles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C98F4-B03F-4CD6-95EF-986091D0F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2304" y="3467761"/>
            <a:ext cx="10367433" cy="1023357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Efficient, flexible, and scalable way to bring data </a:t>
            </a:r>
          </a:p>
          <a:p>
            <a:r>
              <a:rPr lang="en-US" sz="3200" dirty="0">
                <a:solidFill>
                  <a:schemeClr val="tx1"/>
                </a:solidFill>
              </a:rPr>
              <a:t>to the client</a:t>
            </a:r>
          </a:p>
        </p:txBody>
      </p:sp>
    </p:spTree>
    <p:extLst>
      <p:ext uri="{BB962C8B-B14F-4D97-AF65-F5344CB8AC3E}">
        <p14:creationId xmlns:p14="http://schemas.microsoft.com/office/powerpoint/2010/main" val="51054372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752" y="392574"/>
            <a:ext cx="10826496" cy="553998"/>
          </a:xfrm>
        </p:spPr>
        <p:txBody>
          <a:bodyPr/>
          <a:lstStyle/>
          <a:p>
            <a:r>
              <a:rPr lang="en-US" sz="3600" b="0" dirty="0">
                <a:latin typeface="AvenirNext LT Pro Light" panose="020B0403020202020204" pitchFamily="34" charset="0"/>
              </a:rPr>
              <a:t>Dynamic Feature Tiles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B59EB3-1344-477E-87B4-08372065FCA2}"/>
              </a:ext>
            </a:extLst>
          </p:cNvPr>
          <p:cNvGrpSpPr/>
          <p:nvPr/>
        </p:nvGrpSpPr>
        <p:grpSpPr>
          <a:xfrm>
            <a:off x="1078498" y="2232138"/>
            <a:ext cx="4131552" cy="3558988"/>
            <a:chOff x="1174375" y="1945877"/>
            <a:chExt cx="4131552" cy="35589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8E707B-D02C-4A2A-9F1F-6BF8E317BB7A}"/>
                </a:ext>
              </a:extLst>
            </p:cNvPr>
            <p:cNvSpPr/>
            <p:nvPr/>
          </p:nvSpPr>
          <p:spPr bwMode="auto">
            <a:xfrm>
              <a:off x="1600642" y="1945877"/>
              <a:ext cx="3101789" cy="5109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ＭＳ Ｐゴシック" pitchFamily="-97" charset="-128"/>
                </a:rPr>
                <a:t>Client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F3EE47-5407-4195-8550-7C0A721E6F6B}"/>
                </a:ext>
              </a:extLst>
            </p:cNvPr>
            <p:cNvSpPr/>
            <p:nvPr/>
          </p:nvSpPr>
          <p:spPr bwMode="auto">
            <a:xfrm>
              <a:off x="1600642" y="4993877"/>
              <a:ext cx="3101789" cy="5109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ＭＳ Ｐゴシック" pitchFamily="-97" charset="-128"/>
                </a:rPr>
                <a:t>Feature Service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D20C76D-6C4A-4130-ADBB-166ADE73FC78}"/>
                </a:ext>
              </a:extLst>
            </p:cNvPr>
            <p:cNvSpPr/>
            <p:nvPr/>
          </p:nvSpPr>
          <p:spPr bwMode="auto">
            <a:xfrm>
              <a:off x="1174375" y="3299007"/>
              <a:ext cx="1506070" cy="7888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geometry: {…}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where: {…}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err="1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outFields</a:t>
              </a: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: {…}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DAC3403-4B4B-42BB-AF44-F609F2533464}"/>
                </a:ext>
              </a:extLst>
            </p:cNvPr>
            <p:cNvSpPr/>
            <p:nvPr/>
          </p:nvSpPr>
          <p:spPr>
            <a:xfrm>
              <a:off x="2245295" y="3818073"/>
              <a:ext cx="3000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...</a:t>
              </a:r>
              <a:endParaRPr lang="en-US" sz="1200" dirty="0">
                <a:latin typeface="AvenirNext LT Pro Light" panose="020B040302020202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8D55693-639D-4510-845C-EF4433A750FF}"/>
                </a:ext>
              </a:extLst>
            </p:cNvPr>
            <p:cNvCxnSpPr/>
            <p:nvPr/>
          </p:nvCxnSpPr>
          <p:spPr bwMode="auto">
            <a:xfrm>
              <a:off x="1922565" y="2456865"/>
              <a:ext cx="0" cy="7928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C7E94E3-5839-4655-B6F9-C4B11D359793}"/>
                </a:ext>
              </a:extLst>
            </p:cNvPr>
            <p:cNvCxnSpPr/>
            <p:nvPr/>
          </p:nvCxnSpPr>
          <p:spPr bwMode="auto">
            <a:xfrm>
              <a:off x="1922565" y="4086107"/>
              <a:ext cx="0" cy="7928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7DEADF7-3B67-43D2-BF1F-989F001CB0ED}"/>
                </a:ext>
              </a:extLst>
            </p:cNvPr>
            <p:cNvCxnSpPr/>
            <p:nvPr/>
          </p:nvCxnSpPr>
          <p:spPr bwMode="auto">
            <a:xfrm>
              <a:off x="4366583" y="2492725"/>
              <a:ext cx="0" cy="7928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532FE04-1FA5-4E1D-B0BF-6F69600190A2}"/>
                </a:ext>
              </a:extLst>
            </p:cNvPr>
            <p:cNvCxnSpPr/>
            <p:nvPr/>
          </p:nvCxnSpPr>
          <p:spPr bwMode="auto">
            <a:xfrm>
              <a:off x="4366583" y="4184722"/>
              <a:ext cx="0" cy="7928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F7E00E-85D9-4529-A979-E0410A68AA6F}"/>
                </a:ext>
              </a:extLst>
            </p:cNvPr>
            <p:cNvSpPr txBox="1"/>
            <p:nvPr/>
          </p:nvSpPr>
          <p:spPr>
            <a:xfrm>
              <a:off x="2859299" y="4705487"/>
              <a:ext cx="1708140" cy="22455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1400" dirty="0">
                  <a:latin typeface="AvenirNext LT Pro Light" panose="020B0403020202020204" pitchFamily="34" charset="0"/>
                  <a:cs typeface="Courier New" panose="02070309020205020404" pitchFamily="49" charset="0"/>
                </a:rPr>
                <a:t>query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DD81640-05F3-48D2-B843-0061DD5FB122}"/>
                </a:ext>
              </a:extLst>
            </p:cNvPr>
            <p:cNvSpPr txBox="1"/>
            <p:nvPr/>
          </p:nvSpPr>
          <p:spPr>
            <a:xfrm rot="5400000">
              <a:off x="1708363" y="2891700"/>
              <a:ext cx="789889" cy="22455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1000" dirty="0">
                  <a:latin typeface="AvenirNext LT Pro Light" panose="020B0403020202020204" pitchFamily="34" charset="0"/>
                  <a:cs typeface="Courier New" panose="02070309020205020404" pitchFamily="49" charset="0"/>
                </a:rPr>
                <a:t>Request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BA53F63-E7B3-458C-88F2-9581F31504C7}"/>
                </a:ext>
              </a:extLst>
            </p:cNvPr>
            <p:cNvSpPr txBox="1"/>
            <p:nvPr/>
          </p:nvSpPr>
          <p:spPr>
            <a:xfrm rot="16200000">
              <a:off x="3775054" y="2643926"/>
              <a:ext cx="789889" cy="22455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1000" dirty="0">
                  <a:latin typeface="AvenirNext LT Pro Light" panose="020B0403020202020204" pitchFamily="34" charset="0"/>
                  <a:cs typeface="Courier New" panose="02070309020205020404" pitchFamily="49" charset="0"/>
                </a:rPr>
                <a:t>Response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2E80764-23C1-4D44-82E5-89292065F84A}"/>
                </a:ext>
              </a:extLst>
            </p:cNvPr>
            <p:cNvSpPr txBox="1"/>
            <p:nvPr/>
          </p:nvSpPr>
          <p:spPr>
            <a:xfrm>
              <a:off x="4516038" y="4242702"/>
              <a:ext cx="789889" cy="22455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l" eaLnBrk="0" hangingPunct="0">
                <a:lnSpc>
                  <a:spcPts val="1400"/>
                </a:lnSpc>
              </a:pPr>
              <a:r>
                <a:rPr lang="en-US" sz="1000" dirty="0">
                  <a:latin typeface="AvenirNext LT Pro Light" panose="020B0403020202020204" pitchFamily="34" charset="0"/>
                  <a:cs typeface="Courier New" panose="02070309020205020404" pitchFamily="49" charset="0"/>
                </a:rPr>
                <a:t>Features</a:t>
              </a:r>
            </a:p>
            <a:p>
              <a:pPr algn="l" eaLnBrk="0" hangingPunct="0">
                <a:lnSpc>
                  <a:spcPts val="1400"/>
                </a:lnSpc>
              </a:pPr>
              <a:r>
                <a:rPr lang="en-US" sz="1000" i="1" dirty="0">
                  <a:latin typeface="AvenirNext LT Pro Light" panose="020B0403020202020204" pitchFamily="34" charset="0"/>
                  <a:cs typeface="Courier New" panose="02070309020205020404" pitchFamily="49" charset="0"/>
                </a:rPr>
                <a:t>(JSON)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FE57306-C280-4D40-9018-780147D4FC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2331" y="3313320"/>
              <a:ext cx="996205" cy="823889"/>
              <a:chOff x="5166284" y="2530534"/>
              <a:chExt cx="589856" cy="487827"/>
            </a:xfrm>
          </p:grpSpPr>
          <p:sp useBgFill="1"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3EA3033E-C1A1-4B36-AB33-40F3B75C3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6284" y="2530534"/>
                <a:ext cx="589856" cy="487827"/>
              </a:xfrm>
              <a:custGeom>
                <a:avLst/>
                <a:gdLst>
                  <a:gd name="T0" fmla="*/ 112 w 2586"/>
                  <a:gd name="T1" fmla="*/ 0 h 2136"/>
                  <a:gd name="T2" fmla="*/ 2474 w 2586"/>
                  <a:gd name="T3" fmla="*/ 0 h 2136"/>
                  <a:gd name="T4" fmla="*/ 2499 w 2586"/>
                  <a:gd name="T5" fmla="*/ 3 h 2136"/>
                  <a:gd name="T6" fmla="*/ 2524 w 2586"/>
                  <a:gd name="T7" fmla="*/ 12 h 2136"/>
                  <a:gd name="T8" fmla="*/ 2544 w 2586"/>
                  <a:gd name="T9" fmla="*/ 24 h 2136"/>
                  <a:gd name="T10" fmla="*/ 2562 w 2586"/>
                  <a:gd name="T11" fmla="*/ 42 h 2136"/>
                  <a:gd name="T12" fmla="*/ 2574 w 2586"/>
                  <a:gd name="T13" fmla="*/ 62 h 2136"/>
                  <a:gd name="T14" fmla="*/ 2583 w 2586"/>
                  <a:gd name="T15" fmla="*/ 87 h 2136"/>
                  <a:gd name="T16" fmla="*/ 2586 w 2586"/>
                  <a:gd name="T17" fmla="*/ 112 h 2136"/>
                  <a:gd name="T18" fmla="*/ 2586 w 2586"/>
                  <a:gd name="T19" fmla="*/ 2024 h 2136"/>
                  <a:gd name="T20" fmla="*/ 2583 w 2586"/>
                  <a:gd name="T21" fmla="*/ 2049 h 2136"/>
                  <a:gd name="T22" fmla="*/ 2574 w 2586"/>
                  <a:gd name="T23" fmla="*/ 2074 h 2136"/>
                  <a:gd name="T24" fmla="*/ 2562 w 2586"/>
                  <a:gd name="T25" fmla="*/ 2094 h 2136"/>
                  <a:gd name="T26" fmla="*/ 2544 w 2586"/>
                  <a:gd name="T27" fmla="*/ 2112 h 2136"/>
                  <a:gd name="T28" fmla="*/ 2524 w 2586"/>
                  <a:gd name="T29" fmla="*/ 2124 h 2136"/>
                  <a:gd name="T30" fmla="*/ 2499 w 2586"/>
                  <a:gd name="T31" fmla="*/ 2133 h 2136"/>
                  <a:gd name="T32" fmla="*/ 2474 w 2586"/>
                  <a:gd name="T33" fmla="*/ 2136 h 2136"/>
                  <a:gd name="T34" fmla="*/ 112 w 2586"/>
                  <a:gd name="T35" fmla="*/ 2136 h 2136"/>
                  <a:gd name="T36" fmla="*/ 87 w 2586"/>
                  <a:gd name="T37" fmla="*/ 2133 h 2136"/>
                  <a:gd name="T38" fmla="*/ 62 w 2586"/>
                  <a:gd name="T39" fmla="*/ 2124 h 2136"/>
                  <a:gd name="T40" fmla="*/ 42 w 2586"/>
                  <a:gd name="T41" fmla="*/ 2112 h 2136"/>
                  <a:gd name="T42" fmla="*/ 24 w 2586"/>
                  <a:gd name="T43" fmla="*/ 2094 h 2136"/>
                  <a:gd name="T44" fmla="*/ 12 w 2586"/>
                  <a:gd name="T45" fmla="*/ 2074 h 2136"/>
                  <a:gd name="T46" fmla="*/ 3 w 2586"/>
                  <a:gd name="T47" fmla="*/ 2049 h 2136"/>
                  <a:gd name="T48" fmla="*/ 0 w 2586"/>
                  <a:gd name="T49" fmla="*/ 2024 h 2136"/>
                  <a:gd name="T50" fmla="*/ 0 w 2586"/>
                  <a:gd name="T51" fmla="*/ 112 h 2136"/>
                  <a:gd name="T52" fmla="*/ 3 w 2586"/>
                  <a:gd name="T53" fmla="*/ 87 h 2136"/>
                  <a:gd name="T54" fmla="*/ 12 w 2586"/>
                  <a:gd name="T55" fmla="*/ 62 h 2136"/>
                  <a:gd name="T56" fmla="*/ 24 w 2586"/>
                  <a:gd name="T57" fmla="*/ 42 h 2136"/>
                  <a:gd name="T58" fmla="*/ 42 w 2586"/>
                  <a:gd name="T59" fmla="*/ 24 h 2136"/>
                  <a:gd name="T60" fmla="*/ 62 w 2586"/>
                  <a:gd name="T61" fmla="*/ 12 h 2136"/>
                  <a:gd name="T62" fmla="*/ 87 w 2586"/>
                  <a:gd name="T63" fmla="*/ 3 h 2136"/>
                  <a:gd name="T64" fmla="*/ 112 w 2586"/>
                  <a:gd name="T65" fmla="*/ 0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86" h="2136">
                    <a:moveTo>
                      <a:pt x="112" y="0"/>
                    </a:moveTo>
                    <a:lnTo>
                      <a:pt x="2474" y="0"/>
                    </a:lnTo>
                    <a:lnTo>
                      <a:pt x="2499" y="3"/>
                    </a:lnTo>
                    <a:lnTo>
                      <a:pt x="2524" y="12"/>
                    </a:lnTo>
                    <a:lnTo>
                      <a:pt x="2544" y="24"/>
                    </a:lnTo>
                    <a:lnTo>
                      <a:pt x="2562" y="42"/>
                    </a:lnTo>
                    <a:lnTo>
                      <a:pt x="2574" y="62"/>
                    </a:lnTo>
                    <a:lnTo>
                      <a:pt x="2583" y="87"/>
                    </a:lnTo>
                    <a:lnTo>
                      <a:pt x="2586" y="112"/>
                    </a:lnTo>
                    <a:lnTo>
                      <a:pt x="2586" y="2024"/>
                    </a:lnTo>
                    <a:lnTo>
                      <a:pt x="2583" y="2049"/>
                    </a:lnTo>
                    <a:lnTo>
                      <a:pt x="2574" y="2074"/>
                    </a:lnTo>
                    <a:lnTo>
                      <a:pt x="2562" y="2094"/>
                    </a:lnTo>
                    <a:lnTo>
                      <a:pt x="2544" y="2112"/>
                    </a:lnTo>
                    <a:lnTo>
                      <a:pt x="2524" y="2124"/>
                    </a:lnTo>
                    <a:lnTo>
                      <a:pt x="2499" y="2133"/>
                    </a:lnTo>
                    <a:lnTo>
                      <a:pt x="2474" y="2136"/>
                    </a:lnTo>
                    <a:lnTo>
                      <a:pt x="112" y="2136"/>
                    </a:lnTo>
                    <a:lnTo>
                      <a:pt x="87" y="2133"/>
                    </a:lnTo>
                    <a:lnTo>
                      <a:pt x="62" y="2124"/>
                    </a:lnTo>
                    <a:lnTo>
                      <a:pt x="42" y="2112"/>
                    </a:lnTo>
                    <a:lnTo>
                      <a:pt x="24" y="2094"/>
                    </a:lnTo>
                    <a:lnTo>
                      <a:pt x="12" y="2074"/>
                    </a:lnTo>
                    <a:lnTo>
                      <a:pt x="3" y="2049"/>
                    </a:lnTo>
                    <a:lnTo>
                      <a:pt x="0" y="2024"/>
                    </a:lnTo>
                    <a:lnTo>
                      <a:pt x="0" y="112"/>
                    </a:lnTo>
                    <a:lnTo>
                      <a:pt x="3" y="87"/>
                    </a:lnTo>
                    <a:lnTo>
                      <a:pt x="12" y="62"/>
                    </a:lnTo>
                    <a:lnTo>
                      <a:pt x="24" y="42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7" y="3"/>
                    </a:lnTo>
                    <a:lnTo>
                      <a:pt x="1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5ECF095D-33A4-45BD-808A-4524DE3655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791" y="2556041"/>
                <a:ext cx="538841" cy="436812"/>
              </a:xfrm>
              <a:custGeom>
                <a:avLst/>
                <a:gdLst>
                  <a:gd name="T0" fmla="*/ 1687 w 2362"/>
                  <a:gd name="T1" fmla="*/ 1181 h 1912"/>
                  <a:gd name="T2" fmla="*/ 2081 w 2362"/>
                  <a:gd name="T3" fmla="*/ 1181 h 1912"/>
                  <a:gd name="T4" fmla="*/ 2081 w 2362"/>
                  <a:gd name="T5" fmla="*/ 1631 h 1912"/>
                  <a:gd name="T6" fmla="*/ 1687 w 2362"/>
                  <a:gd name="T7" fmla="*/ 1631 h 1912"/>
                  <a:gd name="T8" fmla="*/ 1687 w 2362"/>
                  <a:gd name="T9" fmla="*/ 1181 h 1912"/>
                  <a:gd name="T10" fmla="*/ 1181 w 2362"/>
                  <a:gd name="T11" fmla="*/ 1181 h 1912"/>
                  <a:gd name="T12" fmla="*/ 1575 w 2362"/>
                  <a:gd name="T13" fmla="*/ 1181 h 1912"/>
                  <a:gd name="T14" fmla="*/ 1575 w 2362"/>
                  <a:gd name="T15" fmla="*/ 1631 h 1912"/>
                  <a:gd name="T16" fmla="*/ 1181 w 2362"/>
                  <a:gd name="T17" fmla="*/ 1631 h 1912"/>
                  <a:gd name="T18" fmla="*/ 1181 w 2362"/>
                  <a:gd name="T19" fmla="*/ 1181 h 1912"/>
                  <a:gd name="T20" fmla="*/ 675 w 2362"/>
                  <a:gd name="T21" fmla="*/ 1181 h 1912"/>
                  <a:gd name="T22" fmla="*/ 1069 w 2362"/>
                  <a:gd name="T23" fmla="*/ 1181 h 1912"/>
                  <a:gd name="T24" fmla="*/ 1069 w 2362"/>
                  <a:gd name="T25" fmla="*/ 1631 h 1912"/>
                  <a:gd name="T26" fmla="*/ 675 w 2362"/>
                  <a:gd name="T27" fmla="*/ 1631 h 1912"/>
                  <a:gd name="T28" fmla="*/ 675 w 2362"/>
                  <a:gd name="T29" fmla="*/ 1181 h 1912"/>
                  <a:gd name="T30" fmla="*/ 1687 w 2362"/>
                  <a:gd name="T31" fmla="*/ 619 h 1912"/>
                  <a:gd name="T32" fmla="*/ 2081 w 2362"/>
                  <a:gd name="T33" fmla="*/ 619 h 1912"/>
                  <a:gd name="T34" fmla="*/ 2081 w 2362"/>
                  <a:gd name="T35" fmla="*/ 1068 h 1912"/>
                  <a:gd name="T36" fmla="*/ 1687 w 2362"/>
                  <a:gd name="T37" fmla="*/ 1068 h 1912"/>
                  <a:gd name="T38" fmla="*/ 1687 w 2362"/>
                  <a:gd name="T39" fmla="*/ 619 h 1912"/>
                  <a:gd name="T40" fmla="*/ 1181 w 2362"/>
                  <a:gd name="T41" fmla="*/ 619 h 1912"/>
                  <a:gd name="T42" fmla="*/ 1575 w 2362"/>
                  <a:gd name="T43" fmla="*/ 619 h 1912"/>
                  <a:gd name="T44" fmla="*/ 1575 w 2362"/>
                  <a:gd name="T45" fmla="*/ 1068 h 1912"/>
                  <a:gd name="T46" fmla="*/ 1181 w 2362"/>
                  <a:gd name="T47" fmla="*/ 1068 h 1912"/>
                  <a:gd name="T48" fmla="*/ 1181 w 2362"/>
                  <a:gd name="T49" fmla="*/ 619 h 1912"/>
                  <a:gd name="T50" fmla="*/ 675 w 2362"/>
                  <a:gd name="T51" fmla="*/ 619 h 1912"/>
                  <a:gd name="T52" fmla="*/ 1069 w 2362"/>
                  <a:gd name="T53" fmla="*/ 619 h 1912"/>
                  <a:gd name="T54" fmla="*/ 1069 w 2362"/>
                  <a:gd name="T55" fmla="*/ 1068 h 1912"/>
                  <a:gd name="T56" fmla="*/ 675 w 2362"/>
                  <a:gd name="T57" fmla="*/ 1068 h 1912"/>
                  <a:gd name="T58" fmla="*/ 675 w 2362"/>
                  <a:gd name="T59" fmla="*/ 619 h 1912"/>
                  <a:gd name="T60" fmla="*/ 169 w 2362"/>
                  <a:gd name="T61" fmla="*/ 169 h 1912"/>
                  <a:gd name="T62" fmla="*/ 169 w 2362"/>
                  <a:gd name="T63" fmla="*/ 1743 h 1912"/>
                  <a:gd name="T64" fmla="*/ 2193 w 2362"/>
                  <a:gd name="T65" fmla="*/ 1743 h 1912"/>
                  <a:gd name="T66" fmla="*/ 2193 w 2362"/>
                  <a:gd name="T67" fmla="*/ 169 h 1912"/>
                  <a:gd name="T68" fmla="*/ 169 w 2362"/>
                  <a:gd name="T69" fmla="*/ 169 h 1912"/>
                  <a:gd name="T70" fmla="*/ 0 w 2362"/>
                  <a:gd name="T71" fmla="*/ 0 h 1912"/>
                  <a:gd name="T72" fmla="*/ 2362 w 2362"/>
                  <a:gd name="T73" fmla="*/ 0 h 1912"/>
                  <a:gd name="T74" fmla="*/ 2362 w 2362"/>
                  <a:gd name="T75" fmla="*/ 1912 h 1912"/>
                  <a:gd name="T76" fmla="*/ 0 w 2362"/>
                  <a:gd name="T77" fmla="*/ 1912 h 1912"/>
                  <a:gd name="T78" fmla="*/ 0 w 2362"/>
                  <a:gd name="T79" fmla="*/ 0 h 1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62" h="1912">
                    <a:moveTo>
                      <a:pt x="1687" y="1181"/>
                    </a:moveTo>
                    <a:lnTo>
                      <a:pt x="2081" y="1181"/>
                    </a:lnTo>
                    <a:lnTo>
                      <a:pt x="2081" y="1631"/>
                    </a:lnTo>
                    <a:lnTo>
                      <a:pt x="1687" y="1631"/>
                    </a:lnTo>
                    <a:lnTo>
                      <a:pt x="1687" y="1181"/>
                    </a:lnTo>
                    <a:close/>
                    <a:moveTo>
                      <a:pt x="1181" y="1181"/>
                    </a:moveTo>
                    <a:lnTo>
                      <a:pt x="1575" y="1181"/>
                    </a:lnTo>
                    <a:lnTo>
                      <a:pt x="1575" y="1631"/>
                    </a:lnTo>
                    <a:lnTo>
                      <a:pt x="1181" y="1631"/>
                    </a:lnTo>
                    <a:lnTo>
                      <a:pt x="1181" y="1181"/>
                    </a:lnTo>
                    <a:close/>
                    <a:moveTo>
                      <a:pt x="675" y="1181"/>
                    </a:moveTo>
                    <a:lnTo>
                      <a:pt x="1069" y="1181"/>
                    </a:lnTo>
                    <a:lnTo>
                      <a:pt x="1069" y="1631"/>
                    </a:lnTo>
                    <a:lnTo>
                      <a:pt x="675" y="1631"/>
                    </a:lnTo>
                    <a:lnTo>
                      <a:pt x="675" y="1181"/>
                    </a:lnTo>
                    <a:close/>
                    <a:moveTo>
                      <a:pt x="1687" y="619"/>
                    </a:moveTo>
                    <a:lnTo>
                      <a:pt x="2081" y="619"/>
                    </a:lnTo>
                    <a:lnTo>
                      <a:pt x="2081" y="1068"/>
                    </a:lnTo>
                    <a:lnTo>
                      <a:pt x="1687" y="1068"/>
                    </a:lnTo>
                    <a:lnTo>
                      <a:pt x="1687" y="619"/>
                    </a:lnTo>
                    <a:close/>
                    <a:moveTo>
                      <a:pt x="1181" y="619"/>
                    </a:moveTo>
                    <a:lnTo>
                      <a:pt x="1575" y="619"/>
                    </a:lnTo>
                    <a:lnTo>
                      <a:pt x="1575" y="1068"/>
                    </a:lnTo>
                    <a:lnTo>
                      <a:pt x="1181" y="1068"/>
                    </a:lnTo>
                    <a:lnTo>
                      <a:pt x="1181" y="619"/>
                    </a:lnTo>
                    <a:close/>
                    <a:moveTo>
                      <a:pt x="675" y="619"/>
                    </a:moveTo>
                    <a:lnTo>
                      <a:pt x="1069" y="619"/>
                    </a:lnTo>
                    <a:lnTo>
                      <a:pt x="1069" y="1068"/>
                    </a:lnTo>
                    <a:lnTo>
                      <a:pt x="675" y="1068"/>
                    </a:lnTo>
                    <a:lnTo>
                      <a:pt x="675" y="619"/>
                    </a:lnTo>
                    <a:close/>
                    <a:moveTo>
                      <a:pt x="169" y="169"/>
                    </a:moveTo>
                    <a:lnTo>
                      <a:pt x="169" y="1743"/>
                    </a:lnTo>
                    <a:lnTo>
                      <a:pt x="2193" y="1743"/>
                    </a:lnTo>
                    <a:lnTo>
                      <a:pt x="2193" y="169"/>
                    </a:lnTo>
                    <a:lnTo>
                      <a:pt x="169" y="169"/>
                    </a:lnTo>
                    <a:close/>
                    <a:moveTo>
                      <a:pt x="0" y="0"/>
                    </a:moveTo>
                    <a:lnTo>
                      <a:pt x="2362" y="0"/>
                    </a:lnTo>
                    <a:lnTo>
                      <a:pt x="2362" y="1912"/>
                    </a:lnTo>
                    <a:lnTo>
                      <a:pt x="0" y="19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  <p:sp>
            <p:nvSpPr>
              <p:cNvPr id="80" name="Freeform 50">
                <a:extLst>
                  <a:ext uri="{FF2B5EF4-FFF2-40B4-BE49-F238E27FC236}">
                    <a16:creationId xmlns:a16="http://schemas.microsoft.com/office/drawing/2014/main" id="{F2EE6FB1-A9E1-4F33-872E-34BC327038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5560" y="2621404"/>
                <a:ext cx="411305" cy="306088"/>
              </a:xfrm>
              <a:custGeom>
                <a:avLst/>
                <a:gdLst>
                  <a:gd name="T0" fmla="*/ 0 w 1800"/>
                  <a:gd name="T1" fmla="*/ 900 h 1350"/>
                  <a:gd name="T2" fmla="*/ 282 w 1800"/>
                  <a:gd name="T3" fmla="*/ 900 h 1350"/>
                  <a:gd name="T4" fmla="*/ 282 w 1800"/>
                  <a:gd name="T5" fmla="*/ 1350 h 1350"/>
                  <a:gd name="T6" fmla="*/ 0 w 1800"/>
                  <a:gd name="T7" fmla="*/ 1350 h 1350"/>
                  <a:gd name="T8" fmla="*/ 0 w 1800"/>
                  <a:gd name="T9" fmla="*/ 900 h 1350"/>
                  <a:gd name="T10" fmla="*/ 0 w 1800"/>
                  <a:gd name="T11" fmla="*/ 338 h 1350"/>
                  <a:gd name="T12" fmla="*/ 282 w 1800"/>
                  <a:gd name="T13" fmla="*/ 338 h 1350"/>
                  <a:gd name="T14" fmla="*/ 282 w 1800"/>
                  <a:gd name="T15" fmla="*/ 787 h 1350"/>
                  <a:gd name="T16" fmla="*/ 0 w 1800"/>
                  <a:gd name="T17" fmla="*/ 787 h 1350"/>
                  <a:gd name="T18" fmla="*/ 0 w 1800"/>
                  <a:gd name="T19" fmla="*/ 338 h 1350"/>
                  <a:gd name="T20" fmla="*/ 1406 w 1800"/>
                  <a:gd name="T21" fmla="*/ 0 h 1350"/>
                  <a:gd name="T22" fmla="*/ 1800 w 1800"/>
                  <a:gd name="T23" fmla="*/ 0 h 1350"/>
                  <a:gd name="T24" fmla="*/ 1800 w 1800"/>
                  <a:gd name="T25" fmla="*/ 225 h 1350"/>
                  <a:gd name="T26" fmla="*/ 1406 w 1800"/>
                  <a:gd name="T27" fmla="*/ 225 h 1350"/>
                  <a:gd name="T28" fmla="*/ 1406 w 1800"/>
                  <a:gd name="T29" fmla="*/ 0 h 1350"/>
                  <a:gd name="T30" fmla="*/ 900 w 1800"/>
                  <a:gd name="T31" fmla="*/ 0 h 1350"/>
                  <a:gd name="T32" fmla="*/ 1294 w 1800"/>
                  <a:gd name="T33" fmla="*/ 0 h 1350"/>
                  <a:gd name="T34" fmla="*/ 1294 w 1800"/>
                  <a:gd name="T35" fmla="*/ 225 h 1350"/>
                  <a:gd name="T36" fmla="*/ 900 w 1800"/>
                  <a:gd name="T37" fmla="*/ 225 h 1350"/>
                  <a:gd name="T38" fmla="*/ 900 w 1800"/>
                  <a:gd name="T39" fmla="*/ 0 h 1350"/>
                  <a:gd name="T40" fmla="*/ 394 w 1800"/>
                  <a:gd name="T41" fmla="*/ 0 h 1350"/>
                  <a:gd name="T42" fmla="*/ 788 w 1800"/>
                  <a:gd name="T43" fmla="*/ 0 h 1350"/>
                  <a:gd name="T44" fmla="*/ 788 w 1800"/>
                  <a:gd name="T45" fmla="*/ 225 h 1350"/>
                  <a:gd name="T46" fmla="*/ 394 w 1800"/>
                  <a:gd name="T47" fmla="*/ 225 h 1350"/>
                  <a:gd name="T48" fmla="*/ 394 w 1800"/>
                  <a:gd name="T49" fmla="*/ 0 h 1350"/>
                  <a:gd name="T50" fmla="*/ 0 w 1800"/>
                  <a:gd name="T51" fmla="*/ 0 h 1350"/>
                  <a:gd name="T52" fmla="*/ 282 w 1800"/>
                  <a:gd name="T53" fmla="*/ 0 h 1350"/>
                  <a:gd name="T54" fmla="*/ 282 w 1800"/>
                  <a:gd name="T55" fmla="*/ 225 h 1350"/>
                  <a:gd name="T56" fmla="*/ 0 w 1800"/>
                  <a:gd name="T57" fmla="*/ 225 h 1350"/>
                  <a:gd name="T58" fmla="*/ 0 w 1800"/>
                  <a:gd name="T59" fmla="*/ 0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0" h="1350">
                    <a:moveTo>
                      <a:pt x="0" y="900"/>
                    </a:moveTo>
                    <a:lnTo>
                      <a:pt x="282" y="900"/>
                    </a:lnTo>
                    <a:lnTo>
                      <a:pt x="282" y="1350"/>
                    </a:lnTo>
                    <a:lnTo>
                      <a:pt x="0" y="1350"/>
                    </a:lnTo>
                    <a:lnTo>
                      <a:pt x="0" y="900"/>
                    </a:lnTo>
                    <a:close/>
                    <a:moveTo>
                      <a:pt x="0" y="338"/>
                    </a:moveTo>
                    <a:lnTo>
                      <a:pt x="282" y="338"/>
                    </a:lnTo>
                    <a:lnTo>
                      <a:pt x="282" y="787"/>
                    </a:lnTo>
                    <a:lnTo>
                      <a:pt x="0" y="787"/>
                    </a:lnTo>
                    <a:lnTo>
                      <a:pt x="0" y="338"/>
                    </a:lnTo>
                    <a:close/>
                    <a:moveTo>
                      <a:pt x="1406" y="0"/>
                    </a:moveTo>
                    <a:lnTo>
                      <a:pt x="1800" y="0"/>
                    </a:lnTo>
                    <a:lnTo>
                      <a:pt x="1800" y="225"/>
                    </a:lnTo>
                    <a:lnTo>
                      <a:pt x="1406" y="225"/>
                    </a:lnTo>
                    <a:lnTo>
                      <a:pt x="1406" y="0"/>
                    </a:lnTo>
                    <a:close/>
                    <a:moveTo>
                      <a:pt x="900" y="0"/>
                    </a:moveTo>
                    <a:lnTo>
                      <a:pt x="1294" y="0"/>
                    </a:lnTo>
                    <a:lnTo>
                      <a:pt x="1294" y="225"/>
                    </a:lnTo>
                    <a:lnTo>
                      <a:pt x="900" y="225"/>
                    </a:lnTo>
                    <a:lnTo>
                      <a:pt x="900" y="0"/>
                    </a:lnTo>
                    <a:close/>
                    <a:moveTo>
                      <a:pt x="394" y="0"/>
                    </a:moveTo>
                    <a:lnTo>
                      <a:pt x="788" y="0"/>
                    </a:lnTo>
                    <a:lnTo>
                      <a:pt x="788" y="225"/>
                    </a:lnTo>
                    <a:lnTo>
                      <a:pt x="394" y="225"/>
                    </a:lnTo>
                    <a:lnTo>
                      <a:pt x="394" y="0"/>
                    </a:lnTo>
                    <a:close/>
                    <a:moveTo>
                      <a:pt x="0" y="0"/>
                    </a:moveTo>
                    <a:lnTo>
                      <a:pt x="282" y="0"/>
                    </a:lnTo>
                    <a:lnTo>
                      <a:pt x="282" y="225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52A13C-4EA5-FC4E-92B0-DB9538C8E648}"/>
              </a:ext>
            </a:extLst>
          </p:cNvPr>
          <p:cNvGrpSpPr/>
          <p:nvPr/>
        </p:nvGrpSpPr>
        <p:grpSpPr>
          <a:xfrm>
            <a:off x="6913656" y="2232138"/>
            <a:ext cx="4418427" cy="3558988"/>
            <a:chOff x="1039900" y="1945877"/>
            <a:chExt cx="4418427" cy="35589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9C04B2-B410-1F44-90F0-46C88C187E20}"/>
                </a:ext>
              </a:extLst>
            </p:cNvPr>
            <p:cNvSpPr/>
            <p:nvPr/>
          </p:nvSpPr>
          <p:spPr bwMode="auto">
            <a:xfrm>
              <a:off x="1600642" y="1945877"/>
              <a:ext cx="3101789" cy="5109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ＭＳ Ｐゴシック" pitchFamily="-97" charset="-128"/>
                </a:rPr>
                <a:t>Client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457ED3-EF2F-C445-9B82-D59637953C3A}"/>
                </a:ext>
              </a:extLst>
            </p:cNvPr>
            <p:cNvSpPr/>
            <p:nvPr/>
          </p:nvSpPr>
          <p:spPr bwMode="auto">
            <a:xfrm>
              <a:off x="1600642" y="4993877"/>
              <a:ext cx="3101789" cy="51098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ＭＳ Ｐゴシック" pitchFamily="-97" charset="-128"/>
                </a:rPr>
                <a:t>Feature Service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F9A3C70-8373-6F45-AB5B-98C92FCAAA9D}"/>
                </a:ext>
              </a:extLst>
            </p:cNvPr>
            <p:cNvCxnSpPr/>
            <p:nvPr/>
          </p:nvCxnSpPr>
          <p:spPr bwMode="auto">
            <a:xfrm>
              <a:off x="1852715" y="2468515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AE3C3A-4AE1-404B-8892-CBC502ECC614}"/>
                </a:ext>
              </a:extLst>
            </p:cNvPr>
            <p:cNvSpPr txBox="1"/>
            <p:nvPr/>
          </p:nvSpPr>
          <p:spPr>
            <a:xfrm rot="5400000">
              <a:off x="1914558" y="2834550"/>
              <a:ext cx="789889" cy="22455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1000" dirty="0">
                  <a:latin typeface="AvenirNext LT Pro Light" panose="020B0403020202020204" pitchFamily="34" charset="0"/>
                  <a:cs typeface="Courier New" panose="02070309020205020404" pitchFamily="49" charset="0"/>
                </a:rPr>
                <a:t>Requests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22D3A1-4110-1341-8FE8-47CB02B78056}"/>
                </a:ext>
              </a:extLst>
            </p:cNvPr>
            <p:cNvSpPr txBox="1"/>
            <p:nvPr/>
          </p:nvSpPr>
          <p:spPr>
            <a:xfrm rot="16200000">
              <a:off x="3565504" y="2675676"/>
              <a:ext cx="789889" cy="22455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1000" dirty="0">
                  <a:latin typeface="AvenirNext LT Pro Light" panose="020B0403020202020204" pitchFamily="34" charset="0"/>
                  <a:cs typeface="Courier New" panose="02070309020205020404" pitchFamily="49" charset="0"/>
                </a:rPr>
                <a:t>Responses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B9A5FB0-7313-6B4F-9811-0CDEF5B23359}"/>
                </a:ext>
              </a:extLst>
            </p:cNvPr>
            <p:cNvCxnSpPr/>
            <p:nvPr/>
          </p:nvCxnSpPr>
          <p:spPr bwMode="auto">
            <a:xfrm>
              <a:off x="1979715" y="2468515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0BAADFD-73B8-3344-A9F0-0FA9833A5DE1}"/>
                </a:ext>
              </a:extLst>
            </p:cNvPr>
            <p:cNvCxnSpPr/>
            <p:nvPr/>
          </p:nvCxnSpPr>
          <p:spPr bwMode="auto">
            <a:xfrm>
              <a:off x="1713015" y="2468515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597520E-6E18-E840-AC0A-10DBE9BE6959}"/>
                </a:ext>
              </a:extLst>
            </p:cNvPr>
            <p:cNvCxnSpPr/>
            <p:nvPr/>
          </p:nvCxnSpPr>
          <p:spPr bwMode="auto">
            <a:xfrm>
              <a:off x="2106715" y="2468515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29E0C2-4619-D646-B74A-02880F2EBDFB}"/>
                </a:ext>
              </a:extLst>
            </p:cNvPr>
            <p:cNvSpPr/>
            <p:nvPr/>
          </p:nvSpPr>
          <p:spPr bwMode="auto">
            <a:xfrm>
              <a:off x="1289102" y="3170826"/>
              <a:ext cx="1506070" cy="7888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level: {…}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row: {…}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column: {…}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EFABF6-E63B-5E43-B970-6DC1CA43B66B}"/>
                </a:ext>
              </a:extLst>
            </p:cNvPr>
            <p:cNvSpPr/>
            <p:nvPr/>
          </p:nvSpPr>
          <p:spPr bwMode="auto">
            <a:xfrm>
              <a:off x="1209132" y="3237594"/>
              <a:ext cx="1506070" cy="7888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level: {…}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row: {…}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column: {…}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9E900A-3350-3D4F-ABFA-B1FD467D1B91}"/>
                </a:ext>
              </a:extLst>
            </p:cNvPr>
            <p:cNvSpPr/>
            <p:nvPr/>
          </p:nvSpPr>
          <p:spPr bwMode="auto">
            <a:xfrm>
              <a:off x="1121422" y="3301427"/>
              <a:ext cx="1506070" cy="7888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level: {…}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row: {…}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column: {…}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053258-555C-944D-9423-E04A145B2DB5}"/>
                </a:ext>
              </a:extLst>
            </p:cNvPr>
            <p:cNvSpPr/>
            <p:nvPr/>
          </p:nvSpPr>
          <p:spPr bwMode="auto">
            <a:xfrm>
              <a:off x="1039900" y="3361762"/>
              <a:ext cx="1506070" cy="78889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geometry: {…}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where: {…}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err="1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outFields</a:t>
              </a:r>
              <a:r>
                <a:rPr lang="en-US" sz="11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: {…}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2009C6-A38C-3B40-A71D-02D3C9A4338A}"/>
                </a:ext>
              </a:extLst>
            </p:cNvPr>
            <p:cNvCxnSpPr/>
            <p:nvPr/>
          </p:nvCxnSpPr>
          <p:spPr bwMode="auto">
            <a:xfrm>
              <a:off x="1852724" y="4156293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C4D5ECE-F4D3-F047-8345-8844CE220902}"/>
                </a:ext>
              </a:extLst>
            </p:cNvPr>
            <p:cNvCxnSpPr/>
            <p:nvPr/>
          </p:nvCxnSpPr>
          <p:spPr bwMode="auto">
            <a:xfrm>
              <a:off x="1979724" y="4156293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E5D3B6F-377C-9348-ABC3-068D04847880}"/>
                </a:ext>
              </a:extLst>
            </p:cNvPr>
            <p:cNvCxnSpPr/>
            <p:nvPr/>
          </p:nvCxnSpPr>
          <p:spPr bwMode="auto">
            <a:xfrm>
              <a:off x="1713024" y="4156293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F2C90C7-98E7-A945-A6CE-0FEAFC238A45}"/>
                </a:ext>
              </a:extLst>
            </p:cNvPr>
            <p:cNvCxnSpPr/>
            <p:nvPr/>
          </p:nvCxnSpPr>
          <p:spPr bwMode="auto">
            <a:xfrm>
              <a:off x="2106724" y="4156293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EC5CAE1-7093-694C-A9CF-FD7887506F92}"/>
                </a:ext>
              </a:extLst>
            </p:cNvPr>
            <p:cNvCxnSpPr/>
            <p:nvPr/>
          </p:nvCxnSpPr>
          <p:spPr bwMode="auto">
            <a:xfrm>
              <a:off x="4298318" y="2627265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86B78CE-0390-5B40-AB4E-87AD2B6D396D}"/>
                </a:ext>
              </a:extLst>
            </p:cNvPr>
            <p:cNvCxnSpPr/>
            <p:nvPr/>
          </p:nvCxnSpPr>
          <p:spPr bwMode="auto">
            <a:xfrm>
              <a:off x="4425318" y="2627265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8E396DC-157E-7C49-AF42-E5BD85B003F7}"/>
                </a:ext>
              </a:extLst>
            </p:cNvPr>
            <p:cNvCxnSpPr/>
            <p:nvPr/>
          </p:nvCxnSpPr>
          <p:spPr bwMode="auto">
            <a:xfrm>
              <a:off x="4158618" y="2627265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D292118-B1E4-AF48-ADFD-E4773CE2EF41}"/>
                </a:ext>
              </a:extLst>
            </p:cNvPr>
            <p:cNvCxnSpPr/>
            <p:nvPr/>
          </p:nvCxnSpPr>
          <p:spPr bwMode="auto">
            <a:xfrm>
              <a:off x="4552318" y="2627265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38E2192-2262-BC47-AD09-20971F20AAF2}"/>
                </a:ext>
              </a:extLst>
            </p:cNvPr>
            <p:cNvCxnSpPr/>
            <p:nvPr/>
          </p:nvCxnSpPr>
          <p:spPr bwMode="auto">
            <a:xfrm>
              <a:off x="4300017" y="4316084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035AC6B-D5CC-A745-A6E0-BB66C150D4C9}"/>
                </a:ext>
              </a:extLst>
            </p:cNvPr>
            <p:cNvCxnSpPr/>
            <p:nvPr/>
          </p:nvCxnSpPr>
          <p:spPr bwMode="auto">
            <a:xfrm>
              <a:off x="4427017" y="4316084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72505FC-9BAF-0C42-B360-430D25D99656}"/>
                </a:ext>
              </a:extLst>
            </p:cNvPr>
            <p:cNvCxnSpPr/>
            <p:nvPr/>
          </p:nvCxnSpPr>
          <p:spPr bwMode="auto">
            <a:xfrm>
              <a:off x="4160317" y="4316084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196D9E6-3F83-0748-9A90-54F392BB3BE1}"/>
                </a:ext>
              </a:extLst>
            </p:cNvPr>
            <p:cNvCxnSpPr/>
            <p:nvPr/>
          </p:nvCxnSpPr>
          <p:spPr bwMode="auto">
            <a:xfrm>
              <a:off x="4554017" y="4316084"/>
              <a:ext cx="0" cy="65523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501C627-B27A-064F-9740-17B9BCD91F22}"/>
                </a:ext>
              </a:extLst>
            </p:cNvPr>
            <p:cNvSpPr txBox="1"/>
            <p:nvPr/>
          </p:nvSpPr>
          <p:spPr>
            <a:xfrm>
              <a:off x="2859299" y="4705487"/>
              <a:ext cx="1708140" cy="22455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1400" dirty="0">
                  <a:latin typeface="AvenirNext LT Pro Light" panose="020B0403020202020204" pitchFamily="34" charset="0"/>
                  <a:cs typeface="Courier New" panose="02070309020205020404" pitchFamily="49" charset="0"/>
                </a:rPr>
                <a:t>query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0215E4-8DFC-3049-A6F0-C9C54334081C}"/>
                </a:ext>
              </a:extLst>
            </p:cNvPr>
            <p:cNvSpPr txBox="1"/>
            <p:nvPr/>
          </p:nvSpPr>
          <p:spPr>
            <a:xfrm>
              <a:off x="4668438" y="4242702"/>
              <a:ext cx="789889" cy="22455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l" eaLnBrk="0" hangingPunct="0">
                <a:lnSpc>
                  <a:spcPts val="1400"/>
                </a:lnSpc>
              </a:pPr>
              <a:r>
                <a:rPr lang="en-US" sz="1000" dirty="0">
                  <a:latin typeface="AvenirNext LT Pro Light" panose="020B0403020202020204" pitchFamily="34" charset="0"/>
                  <a:cs typeface="Courier New" panose="02070309020205020404" pitchFamily="49" charset="0"/>
                </a:rPr>
                <a:t>Features (in tiles)</a:t>
              </a:r>
            </a:p>
            <a:p>
              <a:pPr algn="l" eaLnBrk="0" hangingPunct="0">
                <a:lnSpc>
                  <a:spcPts val="1400"/>
                </a:lnSpc>
              </a:pPr>
              <a:r>
                <a:rPr lang="en-US" sz="1000" i="1" dirty="0">
                  <a:latin typeface="AvenirNext LT Pro Light" panose="020B0403020202020204" pitchFamily="34" charset="0"/>
                  <a:cs typeface="Courier New" panose="02070309020205020404" pitchFamily="49" charset="0"/>
                </a:rPr>
                <a:t>(JSON)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D99CB2-22F6-634F-9182-4D945EDC4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3501" y="3313320"/>
              <a:ext cx="529435" cy="437857"/>
              <a:chOff x="5166284" y="2530534"/>
              <a:chExt cx="589856" cy="487827"/>
            </a:xfrm>
          </p:grpSpPr>
          <p:sp useBgFill="1">
            <p:nvSpPr>
              <p:cNvPr id="64" name="Freeform 48">
                <a:extLst>
                  <a:ext uri="{FF2B5EF4-FFF2-40B4-BE49-F238E27FC236}">
                    <a16:creationId xmlns:a16="http://schemas.microsoft.com/office/drawing/2014/main" id="{C29D7725-D188-EC41-A66C-8A661A6AC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6284" y="2530534"/>
                <a:ext cx="589856" cy="487827"/>
              </a:xfrm>
              <a:custGeom>
                <a:avLst/>
                <a:gdLst>
                  <a:gd name="T0" fmla="*/ 112 w 2586"/>
                  <a:gd name="T1" fmla="*/ 0 h 2136"/>
                  <a:gd name="T2" fmla="*/ 2474 w 2586"/>
                  <a:gd name="T3" fmla="*/ 0 h 2136"/>
                  <a:gd name="T4" fmla="*/ 2499 w 2586"/>
                  <a:gd name="T5" fmla="*/ 3 h 2136"/>
                  <a:gd name="T6" fmla="*/ 2524 w 2586"/>
                  <a:gd name="T7" fmla="*/ 12 h 2136"/>
                  <a:gd name="T8" fmla="*/ 2544 w 2586"/>
                  <a:gd name="T9" fmla="*/ 24 h 2136"/>
                  <a:gd name="T10" fmla="*/ 2562 w 2586"/>
                  <a:gd name="T11" fmla="*/ 42 h 2136"/>
                  <a:gd name="T12" fmla="*/ 2574 w 2586"/>
                  <a:gd name="T13" fmla="*/ 62 h 2136"/>
                  <a:gd name="T14" fmla="*/ 2583 w 2586"/>
                  <a:gd name="T15" fmla="*/ 87 h 2136"/>
                  <a:gd name="T16" fmla="*/ 2586 w 2586"/>
                  <a:gd name="T17" fmla="*/ 112 h 2136"/>
                  <a:gd name="T18" fmla="*/ 2586 w 2586"/>
                  <a:gd name="T19" fmla="*/ 2024 h 2136"/>
                  <a:gd name="T20" fmla="*/ 2583 w 2586"/>
                  <a:gd name="T21" fmla="*/ 2049 h 2136"/>
                  <a:gd name="T22" fmla="*/ 2574 w 2586"/>
                  <a:gd name="T23" fmla="*/ 2074 h 2136"/>
                  <a:gd name="T24" fmla="*/ 2562 w 2586"/>
                  <a:gd name="T25" fmla="*/ 2094 h 2136"/>
                  <a:gd name="T26" fmla="*/ 2544 w 2586"/>
                  <a:gd name="T27" fmla="*/ 2112 h 2136"/>
                  <a:gd name="T28" fmla="*/ 2524 w 2586"/>
                  <a:gd name="T29" fmla="*/ 2124 h 2136"/>
                  <a:gd name="T30" fmla="*/ 2499 w 2586"/>
                  <a:gd name="T31" fmla="*/ 2133 h 2136"/>
                  <a:gd name="T32" fmla="*/ 2474 w 2586"/>
                  <a:gd name="T33" fmla="*/ 2136 h 2136"/>
                  <a:gd name="T34" fmla="*/ 112 w 2586"/>
                  <a:gd name="T35" fmla="*/ 2136 h 2136"/>
                  <a:gd name="T36" fmla="*/ 87 w 2586"/>
                  <a:gd name="T37" fmla="*/ 2133 h 2136"/>
                  <a:gd name="T38" fmla="*/ 62 w 2586"/>
                  <a:gd name="T39" fmla="*/ 2124 h 2136"/>
                  <a:gd name="T40" fmla="*/ 42 w 2586"/>
                  <a:gd name="T41" fmla="*/ 2112 h 2136"/>
                  <a:gd name="T42" fmla="*/ 24 w 2586"/>
                  <a:gd name="T43" fmla="*/ 2094 h 2136"/>
                  <a:gd name="T44" fmla="*/ 12 w 2586"/>
                  <a:gd name="T45" fmla="*/ 2074 h 2136"/>
                  <a:gd name="T46" fmla="*/ 3 w 2586"/>
                  <a:gd name="T47" fmla="*/ 2049 h 2136"/>
                  <a:gd name="T48" fmla="*/ 0 w 2586"/>
                  <a:gd name="T49" fmla="*/ 2024 h 2136"/>
                  <a:gd name="T50" fmla="*/ 0 w 2586"/>
                  <a:gd name="T51" fmla="*/ 112 h 2136"/>
                  <a:gd name="T52" fmla="*/ 3 w 2586"/>
                  <a:gd name="T53" fmla="*/ 87 h 2136"/>
                  <a:gd name="T54" fmla="*/ 12 w 2586"/>
                  <a:gd name="T55" fmla="*/ 62 h 2136"/>
                  <a:gd name="T56" fmla="*/ 24 w 2586"/>
                  <a:gd name="T57" fmla="*/ 42 h 2136"/>
                  <a:gd name="T58" fmla="*/ 42 w 2586"/>
                  <a:gd name="T59" fmla="*/ 24 h 2136"/>
                  <a:gd name="T60" fmla="*/ 62 w 2586"/>
                  <a:gd name="T61" fmla="*/ 12 h 2136"/>
                  <a:gd name="T62" fmla="*/ 87 w 2586"/>
                  <a:gd name="T63" fmla="*/ 3 h 2136"/>
                  <a:gd name="T64" fmla="*/ 112 w 2586"/>
                  <a:gd name="T65" fmla="*/ 0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86" h="2136">
                    <a:moveTo>
                      <a:pt x="112" y="0"/>
                    </a:moveTo>
                    <a:lnTo>
                      <a:pt x="2474" y="0"/>
                    </a:lnTo>
                    <a:lnTo>
                      <a:pt x="2499" y="3"/>
                    </a:lnTo>
                    <a:lnTo>
                      <a:pt x="2524" y="12"/>
                    </a:lnTo>
                    <a:lnTo>
                      <a:pt x="2544" y="24"/>
                    </a:lnTo>
                    <a:lnTo>
                      <a:pt x="2562" y="42"/>
                    </a:lnTo>
                    <a:lnTo>
                      <a:pt x="2574" y="62"/>
                    </a:lnTo>
                    <a:lnTo>
                      <a:pt x="2583" y="87"/>
                    </a:lnTo>
                    <a:lnTo>
                      <a:pt x="2586" y="112"/>
                    </a:lnTo>
                    <a:lnTo>
                      <a:pt x="2586" y="2024"/>
                    </a:lnTo>
                    <a:lnTo>
                      <a:pt x="2583" y="2049"/>
                    </a:lnTo>
                    <a:lnTo>
                      <a:pt x="2574" y="2074"/>
                    </a:lnTo>
                    <a:lnTo>
                      <a:pt x="2562" y="2094"/>
                    </a:lnTo>
                    <a:lnTo>
                      <a:pt x="2544" y="2112"/>
                    </a:lnTo>
                    <a:lnTo>
                      <a:pt x="2524" y="2124"/>
                    </a:lnTo>
                    <a:lnTo>
                      <a:pt x="2499" y="2133"/>
                    </a:lnTo>
                    <a:lnTo>
                      <a:pt x="2474" y="2136"/>
                    </a:lnTo>
                    <a:lnTo>
                      <a:pt x="112" y="2136"/>
                    </a:lnTo>
                    <a:lnTo>
                      <a:pt x="87" y="2133"/>
                    </a:lnTo>
                    <a:lnTo>
                      <a:pt x="62" y="2124"/>
                    </a:lnTo>
                    <a:lnTo>
                      <a:pt x="42" y="2112"/>
                    </a:lnTo>
                    <a:lnTo>
                      <a:pt x="24" y="2094"/>
                    </a:lnTo>
                    <a:lnTo>
                      <a:pt x="12" y="2074"/>
                    </a:lnTo>
                    <a:lnTo>
                      <a:pt x="3" y="2049"/>
                    </a:lnTo>
                    <a:lnTo>
                      <a:pt x="0" y="2024"/>
                    </a:lnTo>
                    <a:lnTo>
                      <a:pt x="0" y="112"/>
                    </a:lnTo>
                    <a:lnTo>
                      <a:pt x="3" y="87"/>
                    </a:lnTo>
                    <a:lnTo>
                      <a:pt x="12" y="62"/>
                    </a:lnTo>
                    <a:lnTo>
                      <a:pt x="24" y="42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7" y="3"/>
                    </a:lnTo>
                    <a:lnTo>
                      <a:pt x="1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  <p:sp>
            <p:nvSpPr>
              <p:cNvPr id="65" name="Freeform 49">
                <a:extLst>
                  <a:ext uri="{FF2B5EF4-FFF2-40B4-BE49-F238E27FC236}">
                    <a16:creationId xmlns:a16="http://schemas.microsoft.com/office/drawing/2014/main" id="{C987C63C-7DF5-2748-81C2-B5F024739B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791" y="2556041"/>
                <a:ext cx="538841" cy="436812"/>
              </a:xfrm>
              <a:custGeom>
                <a:avLst/>
                <a:gdLst>
                  <a:gd name="T0" fmla="*/ 1687 w 2362"/>
                  <a:gd name="T1" fmla="*/ 1181 h 1912"/>
                  <a:gd name="T2" fmla="*/ 2081 w 2362"/>
                  <a:gd name="T3" fmla="*/ 1181 h 1912"/>
                  <a:gd name="T4" fmla="*/ 2081 w 2362"/>
                  <a:gd name="T5" fmla="*/ 1631 h 1912"/>
                  <a:gd name="T6" fmla="*/ 1687 w 2362"/>
                  <a:gd name="T7" fmla="*/ 1631 h 1912"/>
                  <a:gd name="T8" fmla="*/ 1687 w 2362"/>
                  <a:gd name="T9" fmla="*/ 1181 h 1912"/>
                  <a:gd name="T10" fmla="*/ 1181 w 2362"/>
                  <a:gd name="T11" fmla="*/ 1181 h 1912"/>
                  <a:gd name="T12" fmla="*/ 1575 w 2362"/>
                  <a:gd name="T13" fmla="*/ 1181 h 1912"/>
                  <a:gd name="T14" fmla="*/ 1575 w 2362"/>
                  <a:gd name="T15" fmla="*/ 1631 h 1912"/>
                  <a:gd name="T16" fmla="*/ 1181 w 2362"/>
                  <a:gd name="T17" fmla="*/ 1631 h 1912"/>
                  <a:gd name="T18" fmla="*/ 1181 w 2362"/>
                  <a:gd name="T19" fmla="*/ 1181 h 1912"/>
                  <a:gd name="T20" fmla="*/ 675 w 2362"/>
                  <a:gd name="T21" fmla="*/ 1181 h 1912"/>
                  <a:gd name="T22" fmla="*/ 1069 w 2362"/>
                  <a:gd name="T23" fmla="*/ 1181 h 1912"/>
                  <a:gd name="T24" fmla="*/ 1069 w 2362"/>
                  <a:gd name="T25" fmla="*/ 1631 h 1912"/>
                  <a:gd name="T26" fmla="*/ 675 w 2362"/>
                  <a:gd name="T27" fmla="*/ 1631 h 1912"/>
                  <a:gd name="T28" fmla="*/ 675 w 2362"/>
                  <a:gd name="T29" fmla="*/ 1181 h 1912"/>
                  <a:gd name="T30" fmla="*/ 1687 w 2362"/>
                  <a:gd name="T31" fmla="*/ 619 h 1912"/>
                  <a:gd name="T32" fmla="*/ 2081 w 2362"/>
                  <a:gd name="T33" fmla="*/ 619 h 1912"/>
                  <a:gd name="T34" fmla="*/ 2081 w 2362"/>
                  <a:gd name="T35" fmla="*/ 1068 h 1912"/>
                  <a:gd name="T36" fmla="*/ 1687 w 2362"/>
                  <a:gd name="T37" fmla="*/ 1068 h 1912"/>
                  <a:gd name="T38" fmla="*/ 1687 w 2362"/>
                  <a:gd name="T39" fmla="*/ 619 h 1912"/>
                  <a:gd name="T40" fmla="*/ 1181 w 2362"/>
                  <a:gd name="T41" fmla="*/ 619 h 1912"/>
                  <a:gd name="T42" fmla="*/ 1575 w 2362"/>
                  <a:gd name="T43" fmla="*/ 619 h 1912"/>
                  <a:gd name="T44" fmla="*/ 1575 w 2362"/>
                  <a:gd name="T45" fmla="*/ 1068 h 1912"/>
                  <a:gd name="T46" fmla="*/ 1181 w 2362"/>
                  <a:gd name="T47" fmla="*/ 1068 h 1912"/>
                  <a:gd name="T48" fmla="*/ 1181 w 2362"/>
                  <a:gd name="T49" fmla="*/ 619 h 1912"/>
                  <a:gd name="T50" fmla="*/ 675 w 2362"/>
                  <a:gd name="T51" fmla="*/ 619 h 1912"/>
                  <a:gd name="T52" fmla="*/ 1069 w 2362"/>
                  <a:gd name="T53" fmla="*/ 619 h 1912"/>
                  <a:gd name="T54" fmla="*/ 1069 w 2362"/>
                  <a:gd name="T55" fmla="*/ 1068 h 1912"/>
                  <a:gd name="T56" fmla="*/ 675 w 2362"/>
                  <a:gd name="T57" fmla="*/ 1068 h 1912"/>
                  <a:gd name="T58" fmla="*/ 675 w 2362"/>
                  <a:gd name="T59" fmla="*/ 619 h 1912"/>
                  <a:gd name="T60" fmla="*/ 169 w 2362"/>
                  <a:gd name="T61" fmla="*/ 169 h 1912"/>
                  <a:gd name="T62" fmla="*/ 169 w 2362"/>
                  <a:gd name="T63" fmla="*/ 1743 h 1912"/>
                  <a:gd name="T64" fmla="*/ 2193 w 2362"/>
                  <a:gd name="T65" fmla="*/ 1743 h 1912"/>
                  <a:gd name="T66" fmla="*/ 2193 w 2362"/>
                  <a:gd name="T67" fmla="*/ 169 h 1912"/>
                  <a:gd name="T68" fmla="*/ 169 w 2362"/>
                  <a:gd name="T69" fmla="*/ 169 h 1912"/>
                  <a:gd name="T70" fmla="*/ 0 w 2362"/>
                  <a:gd name="T71" fmla="*/ 0 h 1912"/>
                  <a:gd name="T72" fmla="*/ 2362 w 2362"/>
                  <a:gd name="T73" fmla="*/ 0 h 1912"/>
                  <a:gd name="T74" fmla="*/ 2362 w 2362"/>
                  <a:gd name="T75" fmla="*/ 1912 h 1912"/>
                  <a:gd name="T76" fmla="*/ 0 w 2362"/>
                  <a:gd name="T77" fmla="*/ 1912 h 1912"/>
                  <a:gd name="T78" fmla="*/ 0 w 2362"/>
                  <a:gd name="T79" fmla="*/ 0 h 1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62" h="1912">
                    <a:moveTo>
                      <a:pt x="1687" y="1181"/>
                    </a:moveTo>
                    <a:lnTo>
                      <a:pt x="2081" y="1181"/>
                    </a:lnTo>
                    <a:lnTo>
                      <a:pt x="2081" y="1631"/>
                    </a:lnTo>
                    <a:lnTo>
                      <a:pt x="1687" y="1631"/>
                    </a:lnTo>
                    <a:lnTo>
                      <a:pt x="1687" y="1181"/>
                    </a:lnTo>
                    <a:close/>
                    <a:moveTo>
                      <a:pt x="1181" y="1181"/>
                    </a:moveTo>
                    <a:lnTo>
                      <a:pt x="1575" y="1181"/>
                    </a:lnTo>
                    <a:lnTo>
                      <a:pt x="1575" y="1631"/>
                    </a:lnTo>
                    <a:lnTo>
                      <a:pt x="1181" y="1631"/>
                    </a:lnTo>
                    <a:lnTo>
                      <a:pt x="1181" y="1181"/>
                    </a:lnTo>
                    <a:close/>
                    <a:moveTo>
                      <a:pt x="675" y="1181"/>
                    </a:moveTo>
                    <a:lnTo>
                      <a:pt x="1069" y="1181"/>
                    </a:lnTo>
                    <a:lnTo>
                      <a:pt x="1069" y="1631"/>
                    </a:lnTo>
                    <a:lnTo>
                      <a:pt x="675" y="1631"/>
                    </a:lnTo>
                    <a:lnTo>
                      <a:pt x="675" y="1181"/>
                    </a:lnTo>
                    <a:close/>
                    <a:moveTo>
                      <a:pt x="1687" y="619"/>
                    </a:moveTo>
                    <a:lnTo>
                      <a:pt x="2081" y="619"/>
                    </a:lnTo>
                    <a:lnTo>
                      <a:pt x="2081" y="1068"/>
                    </a:lnTo>
                    <a:lnTo>
                      <a:pt x="1687" y="1068"/>
                    </a:lnTo>
                    <a:lnTo>
                      <a:pt x="1687" y="619"/>
                    </a:lnTo>
                    <a:close/>
                    <a:moveTo>
                      <a:pt x="1181" y="619"/>
                    </a:moveTo>
                    <a:lnTo>
                      <a:pt x="1575" y="619"/>
                    </a:lnTo>
                    <a:lnTo>
                      <a:pt x="1575" y="1068"/>
                    </a:lnTo>
                    <a:lnTo>
                      <a:pt x="1181" y="1068"/>
                    </a:lnTo>
                    <a:lnTo>
                      <a:pt x="1181" y="619"/>
                    </a:lnTo>
                    <a:close/>
                    <a:moveTo>
                      <a:pt x="675" y="619"/>
                    </a:moveTo>
                    <a:lnTo>
                      <a:pt x="1069" y="619"/>
                    </a:lnTo>
                    <a:lnTo>
                      <a:pt x="1069" y="1068"/>
                    </a:lnTo>
                    <a:lnTo>
                      <a:pt x="675" y="1068"/>
                    </a:lnTo>
                    <a:lnTo>
                      <a:pt x="675" y="619"/>
                    </a:lnTo>
                    <a:close/>
                    <a:moveTo>
                      <a:pt x="169" y="169"/>
                    </a:moveTo>
                    <a:lnTo>
                      <a:pt x="169" y="1743"/>
                    </a:lnTo>
                    <a:lnTo>
                      <a:pt x="2193" y="1743"/>
                    </a:lnTo>
                    <a:lnTo>
                      <a:pt x="2193" y="169"/>
                    </a:lnTo>
                    <a:lnTo>
                      <a:pt x="169" y="169"/>
                    </a:lnTo>
                    <a:close/>
                    <a:moveTo>
                      <a:pt x="0" y="0"/>
                    </a:moveTo>
                    <a:lnTo>
                      <a:pt x="2362" y="0"/>
                    </a:lnTo>
                    <a:lnTo>
                      <a:pt x="2362" y="1912"/>
                    </a:lnTo>
                    <a:lnTo>
                      <a:pt x="0" y="19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  <p:sp>
            <p:nvSpPr>
              <p:cNvPr id="66" name="Freeform 50">
                <a:extLst>
                  <a:ext uri="{FF2B5EF4-FFF2-40B4-BE49-F238E27FC236}">
                    <a16:creationId xmlns:a16="http://schemas.microsoft.com/office/drawing/2014/main" id="{244DBE1D-144B-944E-A69F-F179F8162E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5560" y="2621404"/>
                <a:ext cx="411305" cy="306088"/>
              </a:xfrm>
              <a:custGeom>
                <a:avLst/>
                <a:gdLst>
                  <a:gd name="T0" fmla="*/ 0 w 1800"/>
                  <a:gd name="T1" fmla="*/ 900 h 1350"/>
                  <a:gd name="T2" fmla="*/ 282 w 1800"/>
                  <a:gd name="T3" fmla="*/ 900 h 1350"/>
                  <a:gd name="T4" fmla="*/ 282 w 1800"/>
                  <a:gd name="T5" fmla="*/ 1350 h 1350"/>
                  <a:gd name="T6" fmla="*/ 0 w 1800"/>
                  <a:gd name="T7" fmla="*/ 1350 h 1350"/>
                  <a:gd name="T8" fmla="*/ 0 w 1800"/>
                  <a:gd name="T9" fmla="*/ 900 h 1350"/>
                  <a:gd name="T10" fmla="*/ 0 w 1800"/>
                  <a:gd name="T11" fmla="*/ 338 h 1350"/>
                  <a:gd name="T12" fmla="*/ 282 w 1800"/>
                  <a:gd name="T13" fmla="*/ 338 h 1350"/>
                  <a:gd name="T14" fmla="*/ 282 w 1800"/>
                  <a:gd name="T15" fmla="*/ 787 h 1350"/>
                  <a:gd name="T16" fmla="*/ 0 w 1800"/>
                  <a:gd name="T17" fmla="*/ 787 h 1350"/>
                  <a:gd name="T18" fmla="*/ 0 w 1800"/>
                  <a:gd name="T19" fmla="*/ 338 h 1350"/>
                  <a:gd name="T20" fmla="*/ 1406 w 1800"/>
                  <a:gd name="T21" fmla="*/ 0 h 1350"/>
                  <a:gd name="T22" fmla="*/ 1800 w 1800"/>
                  <a:gd name="T23" fmla="*/ 0 h 1350"/>
                  <a:gd name="T24" fmla="*/ 1800 w 1800"/>
                  <a:gd name="T25" fmla="*/ 225 h 1350"/>
                  <a:gd name="T26" fmla="*/ 1406 w 1800"/>
                  <a:gd name="T27" fmla="*/ 225 h 1350"/>
                  <a:gd name="T28" fmla="*/ 1406 w 1800"/>
                  <a:gd name="T29" fmla="*/ 0 h 1350"/>
                  <a:gd name="T30" fmla="*/ 900 w 1800"/>
                  <a:gd name="T31" fmla="*/ 0 h 1350"/>
                  <a:gd name="T32" fmla="*/ 1294 w 1800"/>
                  <a:gd name="T33" fmla="*/ 0 h 1350"/>
                  <a:gd name="T34" fmla="*/ 1294 w 1800"/>
                  <a:gd name="T35" fmla="*/ 225 h 1350"/>
                  <a:gd name="T36" fmla="*/ 900 w 1800"/>
                  <a:gd name="T37" fmla="*/ 225 h 1350"/>
                  <a:gd name="T38" fmla="*/ 900 w 1800"/>
                  <a:gd name="T39" fmla="*/ 0 h 1350"/>
                  <a:gd name="T40" fmla="*/ 394 w 1800"/>
                  <a:gd name="T41" fmla="*/ 0 h 1350"/>
                  <a:gd name="T42" fmla="*/ 788 w 1800"/>
                  <a:gd name="T43" fmla="*/ 0 h 1350"/>
                  <a:gd name="T44" fmla="*/ 788 w 1800"/>
                  <a:gd name="T45" fmla="*/ 225 h 1350"/>
                  <a:gd name="T46" fmla="*/ 394 w 1800"/>
                  <a:gd name="T47" fmla="*/ 225 h 1350"/>
                  <a:gd name="T48" fmla="*/ 394 w 1800"/>
                  <a:gd name="T49" fmla="*/ 0 h 1350"/>
                  <a:gd name="T50" fmla="*/ 0 w 1800"/>
                  <a:gd name="T51" fmla="*/ 0 h 1350"/>
                  <a:gd name="T52" fmla="*/ 282 w 1800"/>
                  <a:gd name="T53" fmla="*/ 0 h 1350"/>
                  <a:gd name="T54" fmla="*/ 282 w 1800"/>
                  <a:gd name="T55" fmla="*/ 225 h 1350"/>
                  <a:gd name="T56" fmla="*/ 0 w 1800"/>
                  <a:gd name="T57" fmla="*/ 225 h 1350"/>
                  <a:gd name="T58" fmla="*/ 0 w 1800"/>
                  <a:gd name="T59" fmla="*/ 0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0" h="1350">
                    <a:moveTo>
                      <a:pt x="0" y="900"/>
                    </a:moveTo>
                    <a:lnTo>
                      <a:pt x="282" y="900"/>
                    </a:lnTo>
                    <a:lnTo>
                      <a:pt x="282" y="1350"/>
                    </a:lnTo>
                    <a:lnTo>
                      <a:pt x="0" y="1350"/>
                    </a:lnTo>
                    <a:lnTo>
                      <a:pt x="0" y="900"/>
                    </a:lnTo>
                    <a:close/>
                    <a:moveTo>
                      <a:pt x="0" y="338"/>
                    </a:moveTo>
                    <a:lnTo>
                      <a:pt x="282" y="338"/>
                    </a:lnTo>
                    <a:lnTo>
                      <a:pt x="282" y="787"/>
                    </a:lnTo>
                    <a:lnTo>
                      <a:pt x="0" y="787"/>
                    </a:lnTo>
                    <a:lnTo>
                      <a:pt x="0" y="338"/>
                    </a:lnTo>
                    <a:close/>
                    <a:moveTo>
                      <a:pt x="1406" y="0"/>
                    </a:moveTo>
                    <a:lnTo>
                      <a:pt x="1800" y="0"/>
                    </a:lnTo>
                    <a:lnTo>
                      <a:pt x="1800" y="225"/>
                    </a:lnTo>
                    <a:lnTo>
                      <a:pt x="1406" y="225"/>
                    </a:lnTo>
                    <a:lnTo>
                      <a:pt x="1406" y="0"/>
                    </a:lnTo>
                    <a:close/>
                    <a:moveTo>
                      <a:pt x="900" y="0"/>
                    </a:moveTo>
                    <a:lnTo>
                      <a:pt x="1294" y="0"/>
                    </a:lnTo>
                    <a:lnTo>
                      <a:pt x="1294" y="225"/>
                    </a:lnTo>
                    <a:lnTo>
                      <a:pt x="900" y="225"/>
                    </a:lnTo>
                    <a:lnTo>
                      <a:pt x="900" y="0"/>
                    </a:lnTo>
                    <a:close/>
                    <a:moveTo>
                      <a:pt x="394" y="0"/>
                    </a:moveTo>
                    <a:lnTo>
                      <a:pt x="788" y="0"/>
                    </a:lnTo>
                    <a:lnTo>
                      <a:pt x="788" y="225"/>
                    </a:lnTo>
                    <a:lnTo>
                      <a:pt x="394" y="225"/>
                    </a:lnTo>
                    <a:lnTo>
                      <a:pt x="394" y="0"/>
                    </a:lnTo>
                    <a:close/>
                    <a:moveTo>
                      <a:pt x="0" y="0"/>
                    </a:moveTo>
                    <a:lnTo>
                      <a:pt x="282" y="0"/>
                    </a:lnTo>
                    <a:lnTo>
                      <a:pt x="282" y="225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8354015-A436-544E-8841-85FD145AF9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67963" y="3313320"/>
              <a:ext cx="529435" cy="437857"/>
              <a:chOff x="5166284" y="2530534"/>
              <a:chExt cx="589856" cy="487827"/>
            </a:xfrm>
          </p:grpSpPr>
          <p:sp useBgFill="1">
            <p:nvSpPr>
              <p:cNvPr id="61" name="Freeform 48">
                <a:extLst>
                  <a:ext uri="{FF2B5EF4-FFF2-40B4-BE49-F238E27FC236}">
                    <a16:creationId xmlns:a16="http://schemas.microsoft.com/office/drawing/2014/main" id="{7122DC1A-02D4-E645-96A0-D74298AA6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6284" y="2530534"/>
                <a:ext cx="589856" cy="487827"/>
              </a:xfrm>
              <a:custGeom>
                <a:avLst/>
                <a:gdLst>
                  <a:gd name="T0" fmla="*/ 112 w 2586"/>
                  <a:gd name="T1" fmla="*/ 0 h 2136"/>
                  <a:gd name="T2" fmla="*/ 2474 w 2586"/>
                  <a:gd name="T3" fmla="*/ 0 h 2136"/>
                  <a:gd name="T4" fmla="*/ 2499 w 2586"/>
                  <a:gd name="T5" fmla="*/ 3 h 2136"/>
                  <a:gd name="T6" fmla="*/ 2524 w 2586"/>
                  <a:gd name="T7" fmla="*/ 12 h 2136"/>
                  <a:gd name="T8" fmla="*/ 2544 w 2586"/>
                  <a:gd name="T9" fmla="*/ 24 h 2136"/>
                  <a:gd name="T10" fmla="*/ 2562 w 2586"/>
                  <a:gd name="T11" fmla="*/ 42 h 2136"/>
                  <a:gd name="T12" fmla="*/ 2574 w 2586"/>
                  <a:gd name="T13" fmla="*/ 62 h 2136"/>
                  <a:gd name="T14" fmla="*/ 2583 w 2586"/>
                  <a:gd name="T15" fmla="*/ 87 h 2136"/>
                  <a:gd name="T16" fmla="*/ 2586 w 2586"/>
                  <a:gd name="T17" fmla="*/ 112 h 2136"/>
                  <a:gd name="T18" fmla="*/ 2586 w 2586"/>
                  <a:gd name="T19" fmla="*/ 2024 h 2136"/>
                  <a:gd name="T20" fmla="*/ 2583 w 2586"/>
                  <a:gd name="T21" fmla="*/ 2049 h 2136"/>
                  <a:gd name="T22" fmla="*/ 2574 w 2586"/>
                  <a:gd name="T23" fmla="*/ 2074 h 2136"/>
                  <a:gd name="T24" fmla="*/ 2562 w 2586"/>
                  <a:gd name="T25" fmla="*/ 2094 h 2136"/>
                  <a:gd name="T26" fmla="*/ 2544 w 2586"/>
                  <a:gd name="T27" fmla="*/ 2112 h 2136"/>
                  <a:gd name="T28" fmla="*/ 2524 w 2586"/>
                  <a:gd name="T29" fmla="*/ 2124 h 2136"/>
                  <a:gd name="T30" fmla="*/ 2499 w 2586"/>
                  <a:gd name="T31" fmla="*/ 2133 h 2136"/>
                  <a:gd name="T32" fmla="*/ 2474 w 2586"/>
                  <a:gd name="T33" fmla="*/ 2136 h 2136"/>
                  <a:gd name="T34" fmla="*/ 112 w 2586"/>
                  <a:gd name="T35" fmla="*/ 2136 h 2136"/>
                  <a:gd name="T36" fmla="*/ 87 w 2586"/>
                  <a:gd name="T37" fmla="*/ 2133 h 2136"/>
                  <a:gd name="T38" fmla="*/ 62 w 2586"/>
                  <a:gd name="T39" fmla="*/ 2124 h 2136"/>
                  <a:gd name="T40" fmla="*/ 42 w 2586"/>
                  <a:gd name="T41" fmla="*/ 2112 h 2136"/>
                  <a:gd name="T42" fmla="*/ 24 w 2586"/>
                  <a:gd name="T43" fmla="*/ 2094 h 2136"/>
                  <a:gd name="T44" fmla="*/ 12 w 2586"/>
                  <a:gd name="T45" fmla="*/ 2074 h 2136"/>
                  <a:gd name="T46" fmla="*/ 3 w 2586"/>
                  <a:gd name="T47" fmla="*/ 2049 h 2136"/>
                  <a:gd name="T48" fmla="*/ 0 w 2586"/>
                  <a:gd name="T49" fmla="*/ 2024 h 2136"/>
                  <a:gd name="T50" fmla="*/ 0 w 2586"/>
                  <a:gd name="T51" fmla="*/ 112 h 2136"/>
                  <a:gd name="T52" fmla="*/ 3 w 2586"/>
                  <a:gd name="T53" fmla="*/ 87 h 2136"/>
                  <a:gd name="T54" fmla="*/ 12 w 2586"/>
                  <a:gd name="T55" fmla="*/ 62 h 2136"/>
                  <a:gd name="T56" fmla="*/ 24 w 2586"/>
                  <a:gd name="T57" fmla="*/ 42 h 2136"/>
                  <a:gd name="T58" fmla="*/ 42 w 2586"/>
                  <a:gd name="T59" fmla="*/ 24 h 2136"/>
                  <a:gd name="T60" fmla="*/ 62 w 2586"/>
                  <a:gd name="T61" fmla="*/ 12 h 2136"/>
                  <a:gd name="T62" fmla="*/ 87 w 2586"/>
                  <a:gd name="T63" fmla="*/ 3 h 2136"/>
                  <a:gd name="T64" fmla="*/ 112 w 2586"/>
                  <a:gd name="T65" fmla="*/ 0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86" h="2136">
                    <a:moveTo>
                      <a:pt x="112" y="0"/>
                    </a:moveTo>
                    <a:lnTo>
                      <a:pt x="2474" y="0"/>
                    </a:lnTo>
                    <a:lnTo>
                      <a:pt x="2499" y="3"/>
                    </a:lnTo>
                    <a:lnTo>
                      <a:pt x="2524" y="12"/>
                    </a:lnTo>
                    <a:lnTo>
                      <a:pt x="2544" y="24"/>
                    </a:lnTo>
                    <a:lnTo>
                      <a:pt x="2562" y="42"/>
                    </a:lnTo>
                    <a:lnTo>
                      <a:pt x="2574" y="62"/>
                    </a:lnTo>
                    <a:lnTo>
                      <a:pt x="2583" y="87"/>
                    </a:lnTo>
                    <a:lnTo>
                      <a:pt x="2586" y="112"/>
                    </a:lnTo>
                    <a:lnTo>
                      <a:pt x="2586" y="2024"/>
                    </a:lnTo>
                    <a:lnTo>
                      <a:pt x="2583" y="2049"/>
                    </a:lnTo>
                    <a:lnTo>
                      <a:pt x="2574" y="2074"/>
                    </a:lnTo>
                    <a:lnTo>
                      <a:pt x="2562" y="2094"/>
                    </a:lnTo>
                    <a:lnTo>
                      <a:pt x="2544" y="2112"/>
                    </a:lnTo>
                    <a:lnTo>
                      <a:pt x="2524" y="2124"/>
                    </a:lnTo>
                    <a:lnTo>
                      <a:pt x="2499" y="2133"/>
                    </a:lnTo>
                    <a:lnTo>
                      <a:pt x="2474" y="2136"/>
                    </a:lnTo>
                    <a:lnTo>
                      <a:pt x="112" y="2136"/>
                    </a:lnTo>
                    <a:lnTo>
                      <a:pt x="87" y="2133"/>
                    </a:lnTo>
                    <a:lnTo>
                      <a:pt x="62" y="2124"/>
                    </a:lnTo>
                    <a:lnTo>
                      <a:pt x="42" y="2112"/>
                    </a:lnTo>
                    <a:lnTo>
                      <a:pt x="24" y="2094"/>
                    </a:lnTo>
                    <a:lnTo>
                      <a:pt x="12" y="2074"/>
                    </a:lnTo>
                    <a:lnTo>
                      <a:pt x="3" y="2049"/>
                    </a:lnTo>
                    <a:lnTo>
                      <a:pt x="0" y="2024"/>
                    </a:lnTo>
                    <a:lnTo>
                      <a:pt x="0" y="112"/>
                    </a:lnTo>
                    <a:lnTo>
                      <a:pt x="3" y="87"/>
                    </a:lnTo>
                    <a:lnTo>
                      <a:pt x="12" y="62"/>
                    </a:lnTo>
                    <a:lnTo>
                      <a:pt x="24" y="42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7" y="3"/>
                    </a:lnTo>
                    <a:lnTo>
                      <a:pt x="1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  <p:sp>
            <p:nvSpPr>
              <p:cNvPr id="62" name="Freeform 49">
                <a:extLst>
                  <a:ext uri="{FF2B5EF4-FFF2-40B4-BE49-F238E27FC236}">
                    <a16:creationId xmlns:a16="http://schemas.microsoft.com/office/drawing/2014/main" id="{A308188E-B06E-AE4B-9AA6-F0E9AD6695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791" y="2556041"/>
                <a:ext cx="538841" cy="436812"/>
              </a:xfrm>
              <a:custGeom>
                <a:avLst/>
                <a:gdLst>
                  <a:gd name="T0" fmla="*/ 1687 w 2362"/>
                  <a:gd name="T1" fmla="*/ 1181 h 1912"/>
                  <a:gd name="T2" fmla="*/ 2081 w 2362"/>
                  <a:gd name="T3" fmla="*/ 1181 h 1912"/>
                  <a:gd name="T4" fmla="*/ 2081 w 2362"/>
                  <a:gd name="T5" fmla="*/ 1631 h 1912"/>
                  <a:gd name="T6" fmla="*/ 1687 w 2362"/>
                  <a:gd name="T7" fmla="*/ 1631 h 1912"/>
                  <a:gd name="T8" fmla="*/ 1687 w 2362"/>
                  <a:gd name="T9" fmla="*/ 1181 h 1912"/>
                  <a:gd name="T10" fmla="*/ 1181 w 2362"/>
                  <a:gd name="T11" fmla="*/ 1181 h 1912"/>
                  <a:gd name="T12" fmla="*/ 1575 w 2362"/>
                  <a:gd name="T13" fmla="*/ 1181 h 1912"/>
                  <a:gd name="T14" fmla="*/ 1575 w 2362"/>
                  <a:gd name="T15" fmla="*/ 1631 h 1912"/>
                  <a:gd name="T16" fmla="*/ 1181 w 2362"/>
                  <a:gd name="T17" fmla="*/ 1631 h 1912"/>
                  <a:gd name="T18" fmla="*/ 1181 w 2362"/>
                  <a:gd name="T19" fmla="*/ 1181 h 1912"/>
                  <a:gd name="T20" fmla="*/ 675 w 2362"/>
                  <a:gd name="T21" fmla="*/ 1181 h 1912"/>
                  <a:gd name="T22" fmla="*/ 1069 w 2362"/>
                  <a:gd name="T23" fmla="*/ 1181 h 1912"/>
                  <a:gd name="T24" fmla="*/ 1069 w 2362"/>
                  <a:gd name="T25" fmla="*/ 1631 h 1912"/>
                  <a:gd name="T26" fmla="*/ 675 w 2362"/>
                  <a:gd name="T27" fmla="*/ 1631 h 1912"/>
                  <a:gd name="T28" fmla="*/ 675 w 2362"/>
                  <a:gd name="T29" fmla="*/ 1181 h 1912"/>
                  <a:gd name="T30" fmla="*/ 1687 w 2362"/>
                  <a:gd name="T31" fmla="*/ 619 h 1912"/>
                  <a:gd name="T32" fmla="*/ 2081 w 2362"/>
                  <a:gd name="T33" fmla="*/ 619 h 1912"/>
                  <a:gd name="T34" fmla="*/ 2081 w 2362"/>
                  <a:gd name="T35" fmla="*/ 1068 h 1912"/>
                  <a:gd name="T36" fmla="*/ 1687 w 2362"/>
                  <a:gd name="T37" fmla="*/ 1068 h 1912"/>
                  <a:gd name="T38" fmla="*/ 1687 w 2362"/>
                  <a:gd name="T39" fmla="*/ 619 h 1912"/>
                  <a:gd name="T40" fmla="*/ 1181 w 2362"/>
                  <a:gd name="T41" fmla="*/ 619 h 1912"/>
                  <a:gd name="T42" fmla="*/ 1575 w 2362"/>
                  <a:gd name="T43" fmla="*/ 619 h 1912"/>
                  <a:gd name="T44" fmla="*/ 1575 w 2362"/>
                  <a:gd name="T45" fmla="*/ 1068 h 1912"/>
                  <a:gd name="T46" fmla="*/ 1181 w 2362"/>
                  <a:gd name="T47" fmla="*/ 1068 h 1912"/>
                  <a:gd name="T48" fmla="*/ 1181 w 2362"/>
                  <a:gd name="T49" fmla="*/ 619 h 1912"/>
                  <a:gd name="T50" fmla="*/ 675 w 2362"/>
                  <a:gd name="T51" fmla="*/ 619 h 1912"/>
                  <a:gd name="T52" fmla="*/ 1069 w 2362"/>
                  <a:gd name="T53" fmla="*/ 619 h 1912"/>
                  <a:gd name="T54" fmla="*/ 1069 w 2362"/>
                  <a:gd name="T55" fmla="*/ 1068 h 1912"/>
                  <a:gd name="T56" fmla="*/ 675 w 2362"/>
                  <a:gd name="T57" fmla="*/ 1068 h 1912"/>
                  <a:gd name="T58" fmla="*/ 675 w 2362"/>
                  <a:gd name="T59" fmla="*/ 619 h 1912"/>
                  <a:gd name="T60" fmla="*/ 169 w 2362"/>
                  <a:gd name="T61" fmla="*/ 169 h 1912"/>
                  <a:gd name="T62" fmla="*/ 169 w 2362"/>
                  <a:gd name="T63" fmla="*/ 1743 h 1912"/>
                  <a:gd name="T64" fmla="*/ 2193 w 2362"/>
                  <a:gd name="T65" fmla="*/ 1743 h 1912"/>
                  <a:gd name="T66" fmla="*/ 2193 w 2362"/>
                  <a:gd name="T67" fmla="*/ 169 h 1912"/>
                  <a:gd name="T68" fmla="*/ 169 w 2362"/>
                  <a:gd name="T69" fmla="*/ 169 h 1912"/>
                  <a:gd name="T70" fmla="*/ 0 w 2362"/>
                  <a:gd name="T71" fmla="*/ 0 h 1912"/>
                  <a:gd name="T72" fmla="*/ 2362 w 2362"/>
                  <a:gd name="T73" fmla="*/ 0 h 1912"/>
                  <a:gd name="T74" fmla="*/ 2362 w 2362"/>
                  <a:gd name="T75" fmla="*/ 1912 h 1912"/>
                  <a:gd name="T76" fmla="*/ 0 w 2362"/>
                  <a:gd name="T77" fmla="*/ 1912 h 1912"/>
                  <a:gd name="T78" fmla="*/ 0 w 2362"/>
                  <a:gd name="T79" fmla="*/ 0 h 1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62" h="1912">
                    <a:moveTo>
                      <a:pt x="1687" y="1181"/>
                    </a:moveTo>
                    <a:lnTo>
                      <a:pt x="2081" y="1181"/>
                    </a:lnTo>
                    <a:lnTo>
                      <a:pt x="2081" y="1631"/>
                    </a:lnTo>
                    <a:lnTo>
                      <a:pt x="1687" y="1631"/>
                    </a:lnTo>
                    <a:lnTo>
                      <a:pt x="1687" y="1181"/>
                    </a:lnTo>
                    <a:close/>
                    <a:moveTo>
                      <a:pt x="1181" y="1181"/>
                    </a:moveTo>
                    <a:lnTo>
                      <a:pt x="1575" y="1181"/>
                    </a:lnTo>
                    <a:lnTo>
                      <a:pt x="1575" y="1631"/>
                    </a:lnTo>
                    <a:lnTo>
                      <a:pt x="1181" y="1631"/>
                    </a:lnTo>
                    <a:lnTo>
                      <a:pt x="1181" y="1181"/>
                    </a:lnTo>
                    <a:close/>
                    <a:moveTo>
                      <a:pt x="675" y="1181"/>
                    </a:moveTo>
                    <a:lnTo>
                      <a:pt x="1069" y="1181"/>
                    </a:lnTo>
                    <a:lnTo>
                      <a:pt x="1069" y="1631"/>
                    </a:lnTo>
                    <a:lnTo>
                      <a:pt x="675" y="1631"/>
                    </a:lnTo>
                    <a:lnTo>
                      <a:pt x="675" y="1181"/>
                    </a:lnTo>
                    <a:close/>
                    <a:moveTo>
                      <a:pt x="1687" y="619"/>
                    </a:moveTo>
                    <a:lnTo>
                      <a:pt x="2081" y="619"/>
                    </a:lnTo>
                    <a:lnTo>
                      <a:pt x="2081" y="1068"/>
                    </a:lnTo>
                    <a:lnTo>
                      <a:pt x="1687" y="1068"/>
                    </a:lnTo>
                    <a:lnTo>
                      <a:pt x="1687" y="619"/>
                    </a:lnTo>
                    <a:close/>
                    <a:moveTo>
                      <a:pt x="1181" y="619"/>
                    </a:moveTo>
                    <a:lnTo>
                      <a:pt x="1575" y="619"/>
                    </a:lnTo>
                    <a:lnTo>
                      <a:pt x="1575" y="1068"/>
                    </a:lnTo>
                    <a:lnTo>
                      <a:pt x="1181" y="1068"/>
                    </a:lnTo>
                    <a:lnTo>
                      <a:pt x="1181" y="619"/>
                    </a:lnTo>
                    <a:close/>
                    <a:moveTo>
                      <a:pt x="675" y="619"/>
                    </a:moveTo>
                    <a:lnTo>
                      <a:pt x="1069" y="619"/>
                    </a:lnTo>
                    <a:lnTo>
                      <a:pt x="1069" y="1068"/>
                    </a:lnTo>
                    <a:lnTo>
                      <a:pt x="675" y="1068"/>
                    </a:lnTo>
                    <a:lnTo>
                      <a:pt x="675" y="619"/>
                    </a:lnTo>
                    <a:close/>
                    <a:moveTo>
                      <a:pt x="169" y="169"/>
                    </a:moveTo>
                    <a:lnTo>
                      <a:pt x="169" y="1743"/>
                    </a:lnTo>
                    <a:lnTo>
                      <a:pt x="2193" y="1743"/>
                    </a:lnTo>
                    <a:lnTo>
                      <a:pt x="2193" y="169"/>
                    </a:lnTo>
                    <a:lnTo>
                      <a:pt x="169" y="169"/>
                    </a:lnTo>
                    <a:close/>
                    <a:moveTo>
                      <a:pt x="0" y="0"/>
                    </a:moveTo>
                    <a:lnTo>
                      <a:pt x="2362" y="0"/>
                    </a:lnTo>
                    <a:lnTo>
                      <a:pt x="2362" y="1912"/>
                    </a:lnTo>
                    <a:lnTo>
                      <a:pt x="0" y="19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  <p:sp>
            <p:nvSpPr>
              <p:cNvPr id="63" name="Freeform 50">
                <a:extLst>
                  <a:ext uri="{FF2B5EF4-FFF2-40B4-BE49-F238E27FC236}">
                    <a16:creationId xmlns:a16="http://schemas.microsoft.com/office/drawing/2014/main" id="{FE2C2607-5705-AE48-8CF9-D8DF4C7F12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5560" y="2621404"/>
                <a:ext cx="411305" cy="306088"/>
              </a:xfrm>
              <a:custGeom>
                <a:avLst/>
                <a:gdLst>
                  <a:gd name="T0" fmla="*/ 0 w 1800"/>
                  <a:gd name="T1" fmla="*/ 900 h 1350"/>
                  <a:gd name="T2" fmla="*/ 282 w 1800"/>
                  <a:gd name="T3" fmla="*/ 900 h 1350"/>
                  <a:gd name="T4" fmla="*/ 282 w 1800"/>
                  <a:gd name="T5" fmla="*/ 1350 h 1350"/>
                  <a:gd name="T6" fmla="*/ 0 w 1800"/>
                  <a:gd name="T7" fmla="*/ 1350 h 1350"/>
                  <a:gd name="T8" fmla="*/ 0 w 1800"/>
                  <a:gd name="T9" fmla="*/ 900 h 1350"/>
                  <a:gd name="T10" fmla="*/ 0 w 1800"/>
                  <a:gd name="T11" fmla="*/ 338 h 1350"/>
                  <a:gd name="T12" fmla="*/ 282 w 1800"/>
                  <a:gd name="T13" fmla="*/ 338 h 1350"/>
                  <a:gd name="T14" fmla="*/ 282 w 1800"/>
                  <a:gd name="T15" fmla="*/ 787 h 1350"/>
                  <a:gd name="T16" fmla="*/ 0 w 1800"/>
                  <a:gd name="T17" fmla="*/ 787 h 1350"/>
                  <a:gd name="T18" fmla="*/ 0 w 1800"/>
                  <a:gd name="T19" fmla="*/ 338 h 1350"/>
                  <a:gd name="T20" fmla="*/ 1406 w 1800"/>
                  <a:gd name="T21" fmla="*/ 0 h 1350"/>
                  <a:gd name="T22" fmla="*/ 1800 w 1800"/>
                  <a:gd name="T23" fmla="*/ 0 h 1350"/>
                  <a:gd name="T24" fmla="*/ 1800 w 1800"/>
                  <a:gd name="T25" fmla="*/ 225 h 1350"/>
                  <a:gd name="T26" fmla="*/ 1406 w 1800"/>
                  <a:gd name="T27" fmla="*/ 225 h 1350"/>
                  <a:gd name="T28" fmla="*/ 1406 w 1800"/>
                  <a:gd name="T29" fmla="*/ 0 h 1350"/>
                  <a:gd name="T30" fmla="*/ 900 w 1800"/>
                  <a:gd name="T31" fmla="*/ 0 h 1350"/>
                  <a:gd name="T32" fmla="*/ 1294 w 1800"/>
                  <a:gd name="T33" fmla="*/ 0 h 1350"/>
                  <a:gd name="T34" fmla="*/ 1294 w 1800"/>
                  <a:gd name="T35" fmla="*/ 225 h 1350"/>
                  <a:gd name="T36" fmla="*/ 900 w 1800"/>
                  <a:gd name="T37" fmla="*/ 225 h 1350"/>
                  <a:gd name="T38" fmla="*/ 900 w 1800"/>
                  <a:gd name="T39" fmla="*/ 0 h 1350"/>
                  <a:gd name="T40" fmla="*/ 394 w 1800"/>
                  <a:gd name="T41" fmla="*/ 0 h 1350"/>
                  <a:gd name="T42" fmla="*/ 788 w 1800"/>
                  <a:gd name="T43" fmla="*/ 0 h 1350"/>
                  <a:gd name="T44" fmla="*/ 788 w 1800"/>
                  <a:gd name="T45" fmla="*/ 225 h 1350"/>
                  <a:gd name="T46" fmla="*/ 394 w 1800"/>
                  <a:gd name="T47" fmla="*/ 225 h 1350"/>
                  <a:gd name="T48" fmla="*/ 394 w 1800"/>
                  <a:gd name="T49" fmla="*/ 0 h 1350"/>
                  <a:gd name="T50" fmla="*/ 0 w 1800"/>
                  <a:gd name="T51" fmla="*/ 0 h 1350"/>
                  <a:gd name="T52" fmla="*/ 282 w 1800"/>
                  <a:gd name="T53" fmla="*/ 0 h 1350"/>
                  <a:gd name="T54" fmla="*/ 282 w 1800"/>
                  <a:gd name="T55" fmla="*/ 225 h 1350"/>
                  <a:gd name="T56" fmla="*/ 0 w 1800"/>
                  <a:gd name="T57" fmla="*/ 225 h 1350"/>
                  <a:gd name="T58" fmla="*/ 0 w 1800"/>
                  <a:gd name="T59" fmla="*/ 0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0" h="1350">
                    <a:moveTo>
                      <a:pt x="0" y="900"/>
                    </a:moveTo>
                    <a:lnTo>
                      <a:pt x="282" y="900"/>
                    </a:lnTo>
                    <a:lnTo>
                      <a:pt x="282" y="1350"/>
                    </a:lnTo>
                    <a:lnTo>
                      <a:pt x="0" y="1350"/>
                    </a:lnTo>
                    <a:lnTo>
                      <a:pt x="0" y="900"/>
                    </a:lnTo>
                    <a:close/>
                    <a:moveTo>
                      <a:pt x="0" y="338"/>
                    </a:moveTo>
                    <a:lnTo>
                      <a:pt x="282" y="338"/>
                    </a:lnTo>
                    <a:lnTo>
                      <a:pt x="282" y="787"/>
                    </a:lnTo>
                    <a:lnTo>
                      <a:pt x="0" y="787"/>
                    </a:lnTo>
                    <a:lnTo>
                      <a:pt x="0" y="338"/>
                    </a:lnTo>
                    <a:close/>
                    <a:moveTo>
                      <a:pt x="1406" y="0"/>
                    </a:moveTo>
                    <a:lnTo>
                      <a:pt x="1800" y="0"/>
                    </a:lnTo>
                    <a:lnTo>
                      <a:pt x="1800" y="225"/>
                    </a:lnTo>
                    <a:lnTo>
                      <a:pt x="1406" y="225"/>
                    </a:lnTo>
                    <a:lnTo>
                      <a:pt x="1406" y="0"/>
                    </a:lnTo>
                    <a:close/>
                    <a:moveTo>
                      <a:pt x="900" y="0"/>
                    </a:moveTo>
                    <a:lnTo>
                      <a:pt x="1294" y="0"/>
                    </a:lnTo>
                    <a:lnTo>
                      <a:pt x="1294" y="225"/>
                    </a:lnTo>
                    <a:lnTo>
                      <a:pt x="900" y="225"/>
                    </a:lnTo>
                    <a:lnTo>
                      <a:pt x="900" y="0"/>
                    </a:lnTo>
                    <a:close/>
                    <a:moveTo>
                      <a:pt x="394" y="0"/>
                    </a:moveTo>
                    <a:lnTo>
                      <a:pt x="788" y="0"/>
                    </a:lnTo>
                    <a:lnTo>
                      <a:pt x="788" y="225"/>
                    </a:lnTo>
                    <a:lnTo>
                      <a:pt x="394" y="225"/>
                    </a:lnTo>
                    <a:lnTo>
                      <a:pt x="394" y="0"/>
                    </a:lnTo>
                    <a:close/>
                    <a:moveTo>
                      <a:pt x="0" y="0"/>
                    </a:moveTo>
                    <a:lnTo>
                      <a:pt x="282" y="0"/>
                    </a:lnTo>
                    <a:lnTo>
                      <a:pt x="282" y="225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2D825D9-1910-0341-A671-9C14E467FE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53501" y="3731655"/>
              <a:ext cx="529435" cy="437857"/>
              <a:chOff x="5166284" y="2530534"/>
              <a:chExt cx="589856" cy="487827"/>
            </a:xfrm>
          </p:grpSpPr>
          <p:sp useBgFill="1">
            <p:nvSpPr>
              <p:cNvPr id="58" name="Freeform 48">
                <a:extLst>
                  <a:ext uri="{FF2B5EF4-FFF2-40B4-BE49-F238E27FC236}">
                    <a16:creationId xmlns:a16="http://schemas.microsoft.com/office/drawing/2014/main" id="{33727234-8F77-B747-91CC-5EF8284CB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6284" y="2530534"/>
                <a:ext cx="589856" cy="487827"/>
              </a:xfrm>
              <a:custGeom>
                <a:avLst/>
                <a:gdLst>
                  <a:gd name="T0" fmla="*/ 112 w 2586"/>
                  <a:gd name="T1" fmla="*/ 0 h 2136"/>
                  <a:gd name="T2" fmla="*/ 2474 w 2586"/>
                  <a:gd name="T3" fmla="*/ 0 h 2136"/>
                  <a:gd name="T4" fmla="*/ 2499 w 2586"/>
                  <a:gd name="T5" fmla="*/ 3 h 2136"/>
                  <a:gd name="T6" fmla="*/ 2524 w 2586"/>
                  <a:gd name="T7" fmla="*/ 12 h 2136"/>
                  <a:gd name="T8" fmla="*/ 2544 w 2586"/>
                  <a:gd name="T9" fmla="*/ 24 h 2136"/>
                  <a:gd name="T10" fmla="*/ 2562 w 2586"/>
                  <a:gd name="T11" fmla="*/ 42 h 2136"/>
                  <a:gd name="T12" fmla="*/ 2574 w 2586"/>
                  <a:gd name="T13" fmla="*/ 62 h 2136"/>
                  <a:gd name="T14" fmla="*/ 2583 w 2586"/>
                  <a:gd name="T15" fmla="*/ 87 h 2136"/>
                  <a:gd name="T16" fmla="*/ 2586 w 2586"/>
                  <a:gd name="T17" fmla="*/ 112 h 2136"/>
                  <a:gd name="T18" fmla="*/ 2586 w 2586"/>
                  <a:gd name="T19" fmla="*/ 2024 h 2136"/>
                  <a:gd name="T20" fmla="*/ 2583 w 2586"/>
                  <a:gd name="T21" fmla="*/ 2049 h 2136"/>
                  <a:gd name="T22" fmla="*/ 2574 w 2586"/>
                  <a:gd name="T23" fmla="*/ 2074 h 2136"/>
                  <a:gd name="T24" fmla="*/ 2562 w 2586"/>
                  <a:gd name="T25" fmla="*/ 2094 h 2136"/>
                  <a:gd name="T26" fmla="*/ 2544 w 2586"/>
                  <a:gd name="T27" fmla="*/ 2112 h 2136"/>
                  <a:gd name="T28" fmla="*/ 2524 w 2586"/>
                  <a:gd name="T29" fmla="*/ 2124 h 2136"/>
                  <a:gd name="T30" fmla="*/ 2499 w 2586"/>
                  <a:gd name="T31" fmla="*/ 2133 h 2136"/>
                  <a:gd name="T32" fmla="*/ 2474 w 2586"/>
                  <a:gd name="T33" fmla="*/ 2136 h 2136"/>
                  <a:gd name="T34" fmla="*/ 112 w 2586"/>
                  <a:gd name="T35" fmla="*/ 2136 h 2136"/>
                  <a:gd name="T36" fmla="*/ 87 w 2586"/>
                  <a:gd name="T37" fmla="*/ 2133 h 2136"/>
                  <a:gd name="T38" fmla="*/ 62 w 2586"/>
                  <a:gd name="T39" fmla="*/ 2124 h 2136"/>
                  <a:gd name="T40" fmla="*/ 42 w 2586"/>
                  <a:gd name="T41" fmla="*/ 2112 h 2136"/>
                  <a:gd name="T42" fmla="*/ 24 w 2586"/>
                  <a:gd name="T43" fmla="*/ 2094 h 2136"/>
                  <a:gd name="T44" fmla="*/ 12 w 2586"/>
                  <a:gd name="T45" fmla="*/ 2074 h 2136"/>
                  <a:gd name="T46" fmla="*/ 3 w 2586"/>
                  <a:gd name="T47" fmla="*/ 2049 h 2136"/>
                  <a:gd name="T48" fmla="*/ 0 w 2586"/>
                  <a:gd name="T49" fmla="*/ 2024 h 2136"/>
                  <a:gd name="T50" fmla="*/ 0 w 2586"/>
                  <a:gd name="T51" fmla="*/ 112 h 2136"/>
                  <a:gd name="T52" fmla="*/ 3 w 2586"/>
                  <a:gd name="T53" fmla="*/ 87 h 2136"/>
                  <a:gd name="T54" fmla="*/ 12 w 2586"/>
                  <a:gd name="T55" fmla="*/ 62 h 2136"/>
                  <a:gd name="T56" fmla="*/ 24 w 2586"/>
                  <a:gd name="T57" fmla="*/ 42 h 2136"/>
                  <a:gd name="T58" fmla="*/ 42 w 2586"/>
                  <a:gd name="T59" fmla="*/ 24 h 2136"/>
                  <a:gd name="T60" fmla="*/ 62 w 2586"/>
                  <a:gd name="T61" fmla="*/ 12 h 2136"/>
                  <a:gd name="T62" fmla="*/ 87 w 2586"/>
                  <a:gd name="T63" fmla="*/ 3 h 2136"/>
                  <a:gd name="T64" fmla="*/ 112 w 2586"/>
                  <a:gd name="T65" fmla="*/ 0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86" h="2136">
                    <a:moveTo>
                      <a:pt x="112" y="0"/>
                    </a:moveTo>
                    <a:lnTo>
                      <a:pt x="2474" y="0"/>
                    </a:lnTo>
                    <a:lnTo>
                      <a:pt x="2499" y="3"/>
                    </a:lnTo>
                    <a:lnTo>
                      <a:pt x="2524" y="12"/>
                    </a:lnTo>
                    <a:lnTo>
                      <a:pt x="2544" y="24"/>
                    </a:lnTo>
                    <a:lnTo>
                      <a:pt x="2562" y="42"/>
                    </a:lnTo>
                    <a:lnTo>
                      <a:pt x="2574" y="62"/>
                    </a:lnTo>
                    <a:lnTo>
                      <a:pt x="2583" y="87"/>
                    </a:lnTo>
                    <a:lnTo>
                      <a:pt x="2586" y="112"/>
                    </a:lnTo>
                    <a:lnTo>
                      <a:pt x="2586" y="2024"/>
                    </a:lnTo>
                    <a:lnTo>
                      <a:pt x="2583" y="2049"/>
                    </a:lnTo>
                    <a:lnTo>
                      <a:pt x="2574" y="2074"/>
                    </a:lnTo>
                    <a:lnTo>
                      <a:pt x="2562" y="2094"/>
                    </a:lnTo>
                    <a:lnTo>
                      <a:pt x="2544" y="2112"/>
                    </a:lnTo>
                    <a:lnTo>
                      <a:pt x="2524" y="2124"/>
                    </a:lnTo>
                    <a:lnTo>
                      <a:pt x="2499" y="2133"/>
                    </a:lnTo>
                    <a:lnTo>
                      <a:pt x="2474" y="2136"/>
                    </a:lnTo>
                    <a:lnTo>
                      <a:pt x="112" y="2136"/>
                    </a:lnTo>
                    <a:lnTo>
                      <a:pt x="87" y="2133"/>
                    </a:lnTo>
                    <a:lnTo>
                      <a:pt x="62" y="2124"/>
                    </a:lnTo>
                    <a:lnTo>
                      <a:pt x="42" y="2112"/>
                    </a:lnTo>
                    <a:lnTo>
                      <a:pt x="24" y="2094"/>
                    </a:lnTo>
                    <a:lnTo>
                      <a:pt x="12" y="2074"/>
                    </a:lnTo>
                    <a:lnTo>
                      <a:pt x="3" y="2049"/>
                    </a:lnTo>
                    <a:lnTo>
                      <a:pt x="0" y="2024"/>
                    </a:lnTo>
                    <a:lnTo>
                      <a:pt x="0" y="112"/>
                    </a:lnTo>
                    <a:lnTo>
                      <a:pt x="3" y="87"/>
                    </a:lnTo>
                    <a:lnTo>
                      <a:pt x="12" y="62"/>
                    </a:lnTo>
                    <a:lnTo>
                      <a:pt x="24" y="42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7" y="3"/>
                    </a:lnTo>
                    <a:lnTo>
                      <a:pt x="1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  <p:sp>
            <p:nvSpPr>
              <p:cNvPr id="59" name="Freeform 49">
                <a:extLst>
                  <a:ext uri="{FF2B5EF4-FFF2-40B4-BE49-F238E27FC236}">
                    <a16:creationId xmlns:a16="http://schemas.microsoft.com/office/drawing/2014/main" id="{D4E61A77-84E8-3546-BE9C-51AB386A0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791" y="2556041"/>
                <a:ext cx="538841" cy="436812"/>
              </a:xfrm>
              <a:custGeom>
                <a:avLst/>
                <a:gdLst>
                  <a:gd name="T0" fmla="*/ 1687 w 2362"/>
                  <a:gd name="T1" fmla="*/ 1181 h 1912"/>
                  <a:gd name="T2" fmla="*/ 2081 w 2362"/>
                  <a:gd name="T3" fmla="*/ 1181 h 1912"/>
                  <a:gd name="T4" fmla="*/ 2081 w 2362"/>
                  <a:gd name="T5" fmla="*/ 1631 h 1912"/>
                  <a:gd name="T6" fmla="*/ 1687 w 2362"/>
                  <a:gd name="T7" fmla="*/ 1631 h 1912"/>
                  <a:gd name="T8" fmla="*/ 1687 w 2362"/>
                  <a:gd name="T9" fmla="*/ 1181 h 1912"/>
                  <a:gd name="T10" fmla="*/ 1181 w 2362"/>
                  <a:gd name="T11" fmla="*/ 1181 h 1912"/>
                  <a:gd name="T12" fmla="*/ 1575 w 2362"/>
                  <a:gd name="T13" fmla="*/ 1181 h 1912"/>
                  <a:gd name="T14" fmla="*/ 1575 w 2362"/>
                  <a:gd name="T15" fmla="*/ 1631 h 1912"/>
                  <a:gd name="T16" fmla="*/ 1181 w 2362"/>
                  <a:gd name="T17" fmla="*/ 1631 h 1912"/>
                  <a:gd name="T18" fmla="*/ 1181 w 2362"/>
                  <a:gd name="T19" fmla="*/ 1181 h 1912"/>
                  <a:gd name="T20" fmla="*/ 675 w 2362"/>
                  <a:gd name="T21" fmla="*/ 1181 h 1912"/>
                  <a:gd name="T22" fmla="*/ 1069 w 2362"/>
                  <a:gd name="T23" fmla="*/ 1181 h 1912"/>
                  <a:gd name="T24" fmla="*/ 1069 w 2362"/>
                  <a:gd name="T25" fmla="*/ 1631 h 1912"/>
                  <a:gd name="T26" fmla="*/ 675 w 2362"/>
                  <a:gd name="T27" fmla="*/ 1631 h 1912"/>
                  <a:gd name="T28" fmla="*/ 675 w 2362"/>
                  <a:gd name="T29" fmla="*/ 1181 h 1912"/>
                  <a:gd name="T30" fmla="*/ 1687 w 2362"/>
                  <a:gd name="T31" fmla="*/ 619 h 1912"/>
                  <a:gd name="T32" fmla="*/ 2081 w 2362"/>
                  <a:gd name="T33" fmla="*/ 619 h 1912"/>
                  <a:gd name="T34" fmla="*/ 2081 w 2362"/>
                  <a:gd name="T35" fmla="*/ 1068 h 1912"/>
                  <a:gd name="T36" fmla="*/ 1687 w 2362"/>
                  <a:gd name="T37" fmla="*/ 1068 h 1912"/>
                  <a:gd name="T38" fmla="*/ 1687 w 2362"/>
                  <a:gd name="T39" fmla="*/ 619 h 1912"/>
                  <a:gd name="T40" fmla="*/ 1181 w 2362"/>
                  <a:gd name="T41" fmla="*/ 619 h 1912"/>
                  <a:gd name="T42" fmla="*/ 1575 w 2362"/>
                  <a:gd name="T43" fmla="*/ 619 h 1912"/>
                  <a:gd name="T44" fmla="*/ 1575 w 2362"/>
                  <a:gd name="T45" fmla="*/ 1068 h 1912"/>
                  <a:gd name="T46" fmla="*/ 1181 w 2362"/>
                  <a:gd name="T47" fmla="*/ 1068 h 1912"/>
                  <a:gd name="T48" fmla="*/ 1181 w 2362"/>
                  <a:gd name="T49" fmla="*/ 619 h 1912"/>
                  <a:gd name="T50" fmla="*/ 675 w 2362"/>
                  <a:gd name="T51" fmla="*/ 619 h 1912"/>
                  <a:gd name="T52" fmla="*/ 1069 w 2362"/>
                  <a:gd name="T53" fmla="*/ 619 h 1912"/>
                  <a:gd name="T54" fmla="*/ 1069 w 2362"/>
                  <a:gd name="T55" fmla="*/ 1068 h 1912"/>
                  <a:gd name="T56" fmla="*/ 675 w 2362"/>
                  <a:gd name="T57" fmla="*/ 1068 h 1912"/>
                  <a:gd name="T58" fmla="*/ 675 w 2362"/>
                  <a:gd name="T59" fmla="*/ 619 h 1912"/>
                  <a:gd name="T60" fmla="*/ 169 w 2362"/>
                  <a:gd name="T61" fmla="*/ 169 h 1912"/>
                  <a:gd name="T62" fmla="*/ 169 w 2362"/>
                  <a:gd name="T63" fmla="*/ 1743 h 1912"/>
                  <a:gd name="T64" fmla="*/ 2193 w 2362"/>
                  <a:gd name="T65" fmla="*/ 1743 h 1912"/>
                  <a:gd name="T66" fmla="*/ 2193 w 2362"/>
                  <a:gd name="T67" fmla="*/ 169 h 1912"/>
                  <a:gd name="T68" fmla="*/ 169 w 2362"/>
                  <a:gd name="T69" fmla="*/ 169 h 1912"/>
                  <a:gd name="T70" fmla="*/ 0 w 2362"/>
                  <a:gd name="T71" fmla="*/ 0 h 1912"/>
                  <a:gd name="T72" fmla="*/ 2362 w 2362"/>
                  <a:gd name="T73" fmla="*/ 0 h 1912"/>
                  <a:gd name="T74" fmla="*/ 2362 w 2362"/>
                  <a:gd name="T75" fmla="*/ 1912 h 1912"/>
                  <a:gd name="T76" fmla="*/ 0 w 2362"/>
                  <a:gd name="T77" fmla="*/ 1912 h 1912"/>
                  <a:gd name="T78" fmla="*/ 0 w 2362"/>
                  <a:gd name="T79" fmla="*/ 0 h 1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62" h="1912">
                    <a:moveTo>
                      <a:pt x="1687" y="1181"/>
                    </a:moveTo>
                    <a:lnTo>
                      <a:pt x="2081" y="1181"/>
                    </a:lnTo>
                    <a:lnTo>
                      <a:pt x="2081" y="1631"/>
                    </a:lnTo>
                    <a:lnTo>
                      <a:pt x="1687" y="1631"/>
                    </a:lnTo>
                    <a:lnTo>
                      <a:pt x="1687" y="1181"/>
                    </a:lnTo>
                    <a:close/>
                    <a:moveTo>
                      <a:pt x="1181" y="1181"/>
                    </a:moveTo>
                    <a:lnTo>
                      <a:pt x="1575" y="1181"/>
                    </a:lnTo>
                    <a:lnTo>
                      <a:pt x="1575" y="1631"/>
                    </a:lnTo>
                    <a:lnTo>
                      <a:pt x="1181" y="1631"/>
                    </a:lnTo>
                    <a:lnTo>
                      <a:pt x="1181" y="1181"/>
                    </a:lnTo>
                    <a:close/>
                    <a:moveTo>
                      <a:pt x="675" y="1181"/>
                    </a:moveTo>
                    <a:lnTo>
                      <a:pt x="1069" y="1181"/>
                    </a:lnTo>
                    <a:lnTo>
                      <a:pt x="1069" y="1631"/>
                    </a:lnTo>
                    <a:lnTo>
                      <a:pt x="675" y="1631"/>
                    </a:lnTo>
                    <a:lnTo>
                      <a:pt x="675" y="1181"/>
                    </a:lnTo>
                    <a:close/>
                    <a:moveTo>
                      <a:pt x="1687" y="619"/>
                    </a:moveTo>
                    <a:lnTo>
                      <a:pt x="2081" y="619"/>
                    </a:lnTo>
                    <a:lnTo>
                      <a:pt x="2081" y="1068"/>
                    </a:lnTo>
                    <a:lnTo>
                      <a:pt x="1687" y="1068"/>
                    </a:lnTo>
                    <a:lnTo>
                      <a:pt x="1687" y="619"/>
                    </a:lnTo>
                    <a:close/>
                    <a:moveTo>
                      <a:pt x="1181" y="619"/>
                    </a:moveTo>
                    <a:lnTo>
                      <a:pt x="1575" y="619"/>
                    </a:lnTo>
                    <a:lnTo>
                      <a:pt x="1575" y="1068"/>
                    </a:lnTo>
                    <a:lnTo>
                      <a:pt x="1181" y="1068"/>
                    </a:lnTo>
                    <a:lnTo>
                      <a:pt x="1181" y="619"/>
                    </a:lnTo>
                    <a:close/>
                    <a:moveTo>
                      <a:pt x="675" y="619"/>
                    </a:moveTo>
                    <a:lnTo>
                      <a:pt x="1069" y="619"/>
                    </a:lnTo>
                    <a:lnTo>
                      <a:pt x="1069" y="1068"/>
                    </a:lnTo>
                    <a:lnTo>
                      <a:pt x="675" y="1068"/>
                    </a:lnTo>
                    <a:lnTo>
                      <a:pt x="675" y="619"/>
                    </a:lnTo>
                    <a:close/>
                    <a:moveTo>
                      <a:pt x="169" y="169"/>
                    </a:moveTo>
                    <a:lnTo>
                      <a:pt x="169" y="1743"/>
                    </a:lnTo>
                    <a:lnTo>
                      <a:pt x="2193" y="1743"/>
                    </a:lnTo>
                    <a:lnTo>
                      <a:pt x="2193" y="169"/>
                    </a:lnTo>
                    <a:lnTo>
                      <a:pt x="169" y="169"/>
                    </a:lnTo>
                    <a:close/>
                    <a:moveTo>
                      <a:pt x="0" y="0"/>
                    </a:moveTo>
                    <a:lnTo>
                      <a:pt x="2362" y="0"/>
                    </a:lnTo>
                    <a:lnTo>
                      <a:pt x="2362" y="1912"/>
                    </a:lnTo>
                    <a:lnTo>
                      <a:pt x="0" y="19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  <p:sp>
            <p:nvSpPr>
              <p:cNvPr id="60" name="Freeform 50">
                <a:extLst>
                  <a:ext uri="{FF2B5EF4-FFF2-40B4-BE49-F238E27FC236}">
                    <a16:creationId xmlns:a16="http://schemas.microsoft.com/office/drawing/2014/main" id="{A8A2D67F-A8AF-5043-A207-E8EE8028E7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5560" y="2621404"/>
                <a:ext cx="411305" cy="306088"/>
              </a:xfrm>
              <a:custGeom>
                <a:avLst/>
                <a:gdLst>
                  <a:gd name="T0" fmla="*/ 0 w 1800"/>
                  <a:gd name="T1" fmla="*/ 900 h 1350"/>
                  <a:gd name="T2" fmla="*/ 282 w 1800"/>
                  <a:gd name="T3" fmla="*/ 900 h 1350"/>
                  <a:gd name="T4" fmla="*/ 282 w 1800"/>
                  <a:gd name="T5" fmla="*/ 1350 h 1350"/>
                  <a:gd name="T6" fmla="*/ 0 w 1800"/>
                  <a:gd name="T7" fmla="*/ 1350 h 1350"/>
                  <a:gd name="T8" fmla="*/ 0 w 1800"/>
                  <a:gd name="T9" fmla="*/ 900 h 1350"/>
                  <a:gd name="T10" fmla="*/ 0 w 1800"/>
                  <a:gd name="T11" fmla="*/ 338 h 1350"/>
                  <a:gd name="T12" fmla="*/ 282 w 1800"/>
                  <a:gd name="T13" fmla="*/ 338 h 1350"/>
                  <a:gd name="T14" fmla="*/ 282 w 1800"/>
                  <a:gd name="T15" fmla="*/ 787 h 1350"/>
                  <a:gd name="T16" fmla="*/ 0 w 1800"/>
                  <a:gd name="T17" fmla="*/ 787 h 1350"/>
                  <a:gd name="T18" fmla="*/ 0 w 1800"/>
                  <a:gd name="T19" fmla="*/ 338 h 1350"/>
                  <a:gd name="T20" fmla="*/ 1406 w 1800"/>
                  <a:gd name="T21" fmla="*/ 0 h 1350"/>
                  <a:gd name="T22" fmla="*/ 1800 w 1800"/>
                  <a:gd name="T23" fmla="*/ 0 h 1350"/>
                  <a:gd name="T24" fmla="*/ 1800 w 1800"/>
                  <a:gd name="T25" fmla="*/ 225 h 1350"/>
                  <a:gd name="T26" fmla="*/ 1406 w 1800"/>
                  <a:gd name="T27" fmla="*/ 225 h 1350"/>
                  <a:gd name="T28" fmla="*/ 1406 w 1800"/>
                  <a:gd name="T29" fmla="*/ 0 h 1350"/>
                  <a:gd name="T30" fmla="*/ 900 w 1800"/>
                  <a:gd name="T31" fmla="*/ 0 h 1350"/>
                  <a:gd name="T32" fmla="*/ 1294 w 1800"/>
                  <a:gd name="T33" fmla="*/ 0 h 1350"/>
                  <a:gd name="T34" fmla="*/ 1294 w 1800"/>
                  <a:gd name="T35" fmla="*/ 225 h 1350"/>
                  <a:gd name="T36" fmla="*/ 900 w 1800"/>
                  <a:gd name="T37" fmla="*/ 225 h 1350"/>
                  <a:gd name="T38" fmla="*/ 900 w 1800"/>
                  <a:gd name="T39" fmla="*/ 0 h 1350"/>
                  <a:gd name="T40" fmla="*/ 394 w 1800"/>
                  <a:gd name="T41" fmla="*/ 0 h 1350"/>
                  <a:gd name="T42" fmla="*/ 788 w 1800"/>
                  <a:gd name="T43" fmla="*/ 0 h 1350"/>
                  <a:gd name="T44" fmla="*/ 788 w 1800"/>
                  <a:gd name="T45" fmla="*/ 225 h 1350"/>
                  <a:gd name="T46" fmla="*/ 394 w 1800"/>
                  <a:gd name="T47" fmla="*/ 225 h 1350"/>
                  <a:gd name="T48" fmla="*/ 394 w 1800"/>
                  <a:gd name="T49" fmla="*/ 0 h 1350"/>
                  <a:gd name="T50" fmla="*/ 0 w 1800"/>
                  <a:gd name="T51" fmla="*/ 0 h 1350"/>
                  <a:gd name="T52" fmla="*/ 282 w 1800"/>
                  <a:gd name="T53" fmla="*/ 0 h 1350"/>
                  <a:gd name="T54" fmla="*/ 282 w 1800"/>
                  <a:gd name="T55" fmla="*/ 225 h 1350"/>
                  <a:gd name="T56" fmla="*/ 0 w 1800"/>
                  <a:gd name="T57" fmla="*/ 225 h 1350"/>
                  <a:gd name="T58" fmla="*/ 0 w 1800"/>
                  <a:gd name="T59" fmla="*/ 0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0" h="1350">
                    <a:moveTo>
                      <a:pt x="0" y="900"/>
                    </a:moveTo>
                    <a:lnTo>
                      <a:pt x="282" y="900"/>
                    </a:lnTo>
                    <a:lnTo>
                      <a:pt x="282" y="1350"/>
                    </a:lnTo>
                    <a:lnTo>
                      <a:pt x="0" y="1350"/>
                    </a:lnTo>
                    <a:lnTo>
                      <a:pt x="0" y="900"/>
                    </a:lnTo>
                    <a:close/>
                    <a:moveTo>
                      <a:pt x="0" y="338"/>
                    </a:moveTo>
                    <a:lnTo>
                      <a:pt x="282" y="338"/>
                    </a:lnTo>
                    <a:lnTo>
                      <a:pt x="282" y="787"/>
                    </a:lnTo>
                    <a:lnTo>
                      <a:pt x="0" y="787"/>
                    </a:lnTo>
                    <a:lnTo>
                      <a:pt x="0" y="338"/>
                    </a:lnTo>
                    <a:close/>
                    <a:moveTo>
                      <a:pt x="1406" y="0"/>
                    </a:moveTo>
                    <a:lnTo>
                      <a:pt x="1800" y="0"/>
                    </a:lnTo>
                    <a:lnTo>
                      <a:pt x="1800" y="225"/>
                    </a:lnTo>
                    <a:lnTo>
                      <a:pt x="1406" y="225"/>
                    </a:lnTo>
                    <a:lnTo>
                      <a:pt x="1406" y="0"/>
                    </a:lnTo>
                    <a:close/>
                    <a:moveTo>
                      <a:pt x="900" y="0"/>
                    </a:moveTo>
                    <a:lnTo>
                      <a:pt x="1294" y="0"/>
                    </a:lnTo>
                    <a:lnTo>
                      <a:pt x="1294" y="225"/>
                    </a:lnTo>
                    <a:lnTo>
                      <a:pt x="900" y="225"/>
                    </a:lnTo>
                    <a:lnTo>
                      <a:pt x="900" y="0"/>
                    </a:lnTo>
                    <a:close/>
                    <a:moveTo>
                      <a:pt x="394" y="0"/>
                    </a:moveTo>
                    <a:lnTo>
                      <a:pt x="788" y="0"/>
                    </a:lnTo>
                    <a:lnTo>
                      <a:pt x="788" y="225"/>
                    </a:lnTo>
                    <a:lnTo>
                      <a:pt x="394" y="225"/>
                    </a:lnTo>
                    <a:lnTo>
                      <a:pt x="394" y="0"/>
                    </a:lnTo>
                    <a:close/>
                    <a:moveTo>
                      <a:pt x="0" y="0"/>
                    </a:moveTo>
                    <a:lnTo>
                      <a:pt x="282" y="0"/>
                    </a:lnTo>
                    <a:lnTo>
                      <a:pt x="282" y="225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391C4BA-7618-2342-921E-63BC12917B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67963" y="3731655"/>
              <a:ext cx="529435" cy="437857"/>
              <a:chOff x="5166284" y="2530534"/>
              <a:chExt cx="589856" cy="487827"/>
            </a:xfrm>
          </p:grpSpPr>
          <p:sp useBgFill="1">
            <p:nvSpPr>
              <p:cNvPr id="55" name="Freeform 48">
                <a:extLst>
                  <a:ext uri="{FF2B5EF4-FFF2-40B4-BE49-F238E27FC236}">
                    <a16:creationId xmlns:a16="http://schemas.microsoft.com/office/drawing/2014/main" id="{6760510E-9A30-A947-958F-9753CCF69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6284" y="2530534"/>
                <a:ext cx="589856" cy="487827"/>
              </a:xfrm>
              <a:custGeom>
                <a:avLst/>
                <a:gdLst>
                  <a:gd name="T0" fmla="*/ 112 w 2586"/>
                  <a:gd name="T1" fmla="*/ 0 h 2136"/>
                  <a:gd name="T2" fmla="*/ 2474 w 2586"/>
                  <a:gd name="T3" fmla="*/ 0 h 2136"/>
                  <a:gd name="T4" fmla="*/ 2499 w 2586"/>
                  <a:gd name="T5" fmla="*/ 3 h 2136"/>
                  <a:gd name="T6" fmla="*/ 2524 w 2586"/>
                  <a:gd name="T7" fmla="*/ 12 h 2136"/>
                  <a:gd name="T8" fmla="*/ 2544 w 2586"/>
                  <a:gd name="T9" fmla="*/ 24 h 2136"/>
                  <a:gd name="T10" fmla="*/ 2562 w 2586"/>
                  <a:gd name="T11" fmla="*/ 42 h 2136"/>
                  <a:gd name="T12" fmla="*/ 2574 w 2586"/>
                  <a:gd name="T13" fmla="*/ 62 h 2136"/>
                  <a:gd name="T14" fmla="*/ 2583 w 2586"/>
                  <a:gd name="T15" fmla="*/ 87 h 2136"/>
                  <a:gd name="T16" fmla="*/ 2586 w 2586"/>
                  <a:gd name="T17" fmla="*/ 112 h 2136"/>
                  <a:gd name="T18" fmla="*/ 2586 w 2586"/>
                  <a:gd name="T19" fmla="*/ 2024 h 2136"/>
                  <a:gd name="T20" fmla="*/ 2583 w 2586"/>
                  <a:gd name="T21" fmla="*/ 2049 h 2136"/>
                  <a:gd name="T22" fmla="*/ 2574 w 2586"/>
                  <a:gd name="T23" fmla="*/ 2074 h 2136"/>
                  <a:gd name="T24" fmla="*/ 2562 w 2586"/>
                  <a:gd name="T25" fmla="*/ 2094 h 2136"/>
                  <a:gd name="T26" fmla="*/ 2544 w 2586"/>
                  <a:gd name="T27" fmla="*/ 2112 h 2136"/>
                  <a:gd name="T28" fmla="*/ 2524 w 2586"/>
                  <a:gd name="T29" fmla="*/ 2124 h 2136"/>
                  <a:gd name="T30" fmla="*/ 2499 w 2586"/>
                  <a:gd name="T31" fmla="*/ 2133 h 2136"/>
                  <a:gd name="T32" fmla="*/ 2474 w 2586"/>
                  <a:gd name="T33" fmla="*/ 2136 h 2136"/>
                  <a:gd name="T34" fmla="*/ 112 w 2586"/>
                  <a:gd name="T35" fmla="*/ 2136 h 2136"/>
                  <a:gd name="T36" fmla="*/ 87 w 2586"/>
                  <a:gd name="T37" fmla="*/ 2133 h 2136"/>
                  <a:gd name="T38" fmla="*/ 62 w 2586"/>
                  <a:gd name="T39" fmla="*/ 2124 h 2136"/>
                  <a:gd name="T40" fmla="*/ 42 w 2586"/>
                  <a:gd name="T41" fmla="*/ 2112 h 2136"/>
                  <a:gd name="T42" fmla="*/ 24 w 2586"/>
                  <a:gd name="T43" fmla="*/ 2094 h 2136"/>
                  <a:gd name="T44" fmla="*/ 12 w 2586"/>
                  <a:gd name="T45" fmla="*/ 2074 h 2136"/>
                  <a:gd name="T46" fmla="*/ 3 w 2586"/>
                  <a:gd name="T47" fmla="*/ 2049 h 2136"/>
                  <a:gd name="T48" fmla="*/ 0 w 2586"/>
                  <a:gd name="T49" fmla="*/ 2024 h 2136"/>
                  <a:gd name="T50" fmla="*/ 0 w 2586"/>
                  <a:gd name="T51" fmla="*/ 112 h 2136"/>
                  <a:gd name="T52" fmla="*/ 3 w 2586"/>
                  <a:gd name="T53" fmla="*/ 87 h 2136"/>
                  <a:gd name="T54" fmla="*/ 12 w 2586"/>
                  <a:gd name="T55" fmla="*/ 62 h 2136"/>
                  <a:gd name="T56" fmla="*/ 24 w 2586"/>
                  <a:gd name="T57" fmla="*/ 42 h 2136"/>
                  <a:gd name="T58" fmla="*/ 42 w 2586"/>
                  <a:gd name="T59" fmla="*/ 24 h 2136"/>
                  <a:gd name="T60" fmla="*/ 62 w 2586"/>
                  <a:gd name="T61" fmla="*/ 12 h 2136"/>
                  <a:gd name="T62" fmla="*/ 87 w 2586"/>
                  <a:gd name="T63" fmla="*/ 3 h 2136"/>
                  <a:gd name="T64" fmla="*/ 112 w 2586"/>
                  <a:gd name="T65" fmla="*/ 0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86" h="2136">
                    <a:moveTo>
                      <a:pt x="112" y="0"/>
                    </a:moveTo>
                    <a:lnTo>
                      <a:pt x="2474" y="0"/>
                    </a:lnTo>
                    <a:lnTo>
                      <a:pt x="2499" y="3"/>
                    </a:lnTo>
                    <a:lnTo>
                      <a:pt x="2524" y="12"/>
                    </a:lnTo>
                    <a:lnTo>
                      <a:pt x="2544" y="24"/>
                    </a:lnTo>
                    <a:lnTo>
                      <a:pt x="2562" y="42"/>
                    </a:lnTo>
                    <a:lnTo>
                      <a:pt x="2574" y="62"/>
                    </a:lnTo>
                    <a:lnTo>
                      <a:pt x="2583" y="87"/>
                    </a:lnTo>
                    <a:lnTo>
                      <a:pt x="2586" y="112"/>
                    </a:lnTo>
                    <a:lnTo>
                      <a:pt x="2586" y="2024"/>
                    </a:lnTo>
                    <a:lnTo>
                      <a:pt x="2583" y="2049"/>
                    </a:lnTo>
                    <a:lnTo>
                      <a:pt x="2574" y="2074"/>
                    </a:lnTo>
                    <a:lnTo>
                      <a:pt x="2562" y="2094"/>
                    </a:lnTo>
                    <a:lnTo>
                      <a:pt x="2544" y="2112"/>
                    </a:lnTo>
                    <a:lnTo>
                      <a:pt x="2524" y="2124"/>
                    </a:lnTo>
                    <a:lnTo>
                      <a:pt x="2499" y="2133"/>
                    </a:lnTo>
                    <a:lnTo>
                      <a:pt x="2474" y="2136"/>
                    </a:lnTo>
                    <a:lnTo>
                      <a:pt x="112" y="2136"/>
                    </a:lnTo>
                    <a:lnTo>
                      <a:pt x="87" y="2133"/>
                    </a:lnTo>
                    <a:lnTo>
                      <a:pt x="62" y="2124"/>
                    </a:lnTo>
                    <a:lnTo>
                      <a:pt x="42" y="2112"/>
                    </a:lnTo>
                    <a:lnTo>
                      <a:pt x="24" y="2094"/>
                    </a:lnTo>
                    <a:lnTo>
                      <a:pt x="12" y="2074"/>
                    </a:lnTo>
                    <a:lnTo>
                      <a:pt x="3" y="2049"/>
                    </a:lnTo>
                    <a:lnTo>
                      <a:pt x="0" y="2024"/>
                    </a:lnTo>
                    <a:lnTo>
                      <a:pt x="0" y="112"/>
                    </a:lnTo>
                    <a:lnTo>
                      <a:pt x="3" y="87"/>
                    </a:lnTo>
                    <a:lnTo>
                      <a:pt x="12" y="62"/>
                    </a:lnTo>
                    <a:lnTo>
                      <a:pt x="24" y="42"/>
                    </a:lnTo>
                    <a:lnTo>
                      <a:pt x="42" y="24"/>
                    </a:lnTo>
                    <a:lnTo>
                      <a:pt x="62" y="12"/>
                    </a:lnTo>
                    <a:lnTo>
                      <a:pt x="87" y="3"/>
                    </a:lnTo>
                    <a:lnTo>
                      <a:pt x="112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  <p:sp>
            <p:nvSpPr>
              <p:cNvPr id="56" name="Freeform 49">
                <a:extLst>
                  <a:ext uri="{FF2B5EF4-FFF2-40B4-BE49-F238E27FC236}">
                    <a16:creationId xmlns:a16="http://schemas.microsoft.com/office/drawing/2014/main" id="{E7F30CC8-D924-8A4B-8BE8-A277AFBA68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1791" y="2556041"/>
                <a:ext cx="538841" cy="436812"/>
              </a:xfrm>
              <a:custGeom>
                <a:avLst/>
                <a:gdLst>
                  <a:gd name="T0" fmla="*/ 1687 w 2362"/>
                  <a:gd name="T1" fmla="*/ 1181 h 1912"/>
                  <a:gd name="T2" fmla="*/ 2081 w 2362"/>
                  <a:gd name="T3" fmla="*/ 1181 h 1912"/>
                  <a:gd name="T4" fmla="*/ 2081 w 2362"/>
                  <a:gd name="T5" fmla="*/ 1631 h 1912"/>
                  <a:gd name="T6" fmla="*/ 1687 w 2362"/>
                  <a:gd name="T7" fmla="*/ 1631 h 1912"/>
                  <a:gd name="T8" fmla="*/ 1687 w 2362"/>
                  <a:gd name="T9" fmla="*/ 1181 h 1912"/>
                  <a:gd name="T10" fmla="*/ 1181 w 2362"/>
                  <a:gd name="T11" fmla="*/ 1181 h 1912"/>
                  <a:gd name="T12" fmla="*/ 1575 w 2362"/>
                  <a:gd name="T13" fmla="*/ 1181 h 1912"/>
                  <a:gd name="T14" fmla="*/ 1575 w 2362"/>
                  <a:gd name="T15" fmla="*/ 1631 h 1912"/>
                  <a:gd name="T16" fmla="*/ 1181 w 2362"/>
                  <a:gd name="T17" fmla="*/ 1631 h 1912"/>
                  <a:gd name="T18" fmla="*/ 1181 w 2362"/>
                  <a:gd name="T19" fmla="*/ 1181 h 1912"/>
                  <a:gd name="T20" fmla="*/ 675 w 2362"/>
                  <a:gd name="T21" fmla="*/ 1181 h 1912"/>
                  <a:gd name="T22" fmla="*/ 1069 w 2362"/>
                  <a:gd name="T23" fmla="*/ 1181 h 1912"/>
                  <a:gd name="T24" fmla="*/ 1069 w 2362"/>
                  <a:gd name="T25" fmla="*/ 1631 h 1912"/>
                  <a:gd name="T26" fmla="*/ 675 w 2362"/>
                  <a:gd name="T27" fmla="*/ 1631 h 1912"/>
                  <a:gd name="T28" fmla="*/ 675 w 2362"/>
                  <a:gd name="T29" fmla="*/ 1181 h 1912"/>
                  <a:gd name="T30" fmla="*/ 1687 w 2362"/>
                  <a:gd name="T31" fmla="*/ 619 h 1912"/>
                  <a:gd name="T32" fmla="*/ 2081 w 2362"/>
                  <a:gd name="T33" fmla="*/ 619 h 1912"/>
                  <a:gd name="T34" fmla="*/ 2081 w 2362"/>
                  <a:gd name="T35" fmla="*/ 1068 h 1912"/>
                  <a:gd name="T36" fmla="*/ 1687 w 2362"/>
                  <a:gd name="T37" fmla="*/ 1068 h 1912"/>
                  <a:gd name="T38" fmla="*/ 1687 w 2362"/>
                  <a:gd name="T39" fmla="*/ 619 h 1912"/>
                  <a:gd name="T40" fmla="*/ 1181 w 2362"/>
                  <a:gd name="T41" fmla="*/ 619 h 1912"/>
                  <a:gd name="T42" fmla="*/ 1575 w 2362"/>
                  <a:gd name="T43" fmla="*/ 619 h 1912"/>
                  <a:gd name="T44" fmla="*/ 1575 w 2362"/>
                  <a:gd name="T45" fmla="*/ 1068 h 1912"/>
                  <a:gd name="T46" fmla="*/ 1181 w 2362"/>
                  <a:gd name="T47" fmla="*/ 1068 h 1912"/>
                  <a:gd name="T48" fmla="*/ 1181 w 2362"/>
                  <a:gd name="T49" fmla="*/ 619 h 1912"/>
                  <a:gd name="T50" fmla="*/ 675 w 2362"/>
                  <a:gd name="T51" fmla="*/ 619 h 1912"/>
                  <a:gd name="T52" fmla="*/ 1069 w 2362"/>
                  <a:gd name="T53" fmla="*/ 619 h 1912"/>
                  <a:gd name="T54" fmla="*/ 1069 w 2362"/>
                  <a:gd name="T55" fmla="*/ 1068 h 1912"/>
                  <a:gd name="T56" fmla="*/ 675 w 2362"/>
                  <a:gd name="T57" fmla="*/ 1068 h 1912"/>
                  <a:gd name="T58" fmla="*/ 675 w 2362"/>
                  <a:gd name="T59" fmla="*/ 619 h 1912"/>
                  <a:gd name="T60" fmla="*/ 169 w 2362"/>
                  <a:gd name="T61" fmla="*/ 169 h 1912"/>
                  <a:gd name="T62" fmla="*/ 169 w 2362"/>
                  <a:gd name="T63" fmla="*/ 1743 h 1912"/>
                  <a:gd name="T64" fmla="*/ 2193 w 2362"/>
                  <a:gd name="T65" fmla="*/ 1743 h 1912"/>
                  <a:gd name="T66" fmla="*/ 2193 w 2362"/>
                  <a:gd name="T67" fmla="*/ 169 h 1912"/>
                  <a:gd name="T68" fmla="*/ 169 w 2362"/>
                  <a:gd name="T69" fmla="*/ 169 h 1912"/>
                  <a:gd name="T70" fmla="*/ 0 w 2362"/>
                  <a:gd name="T71" fmla="*/ 0 h 1912"/>
                  <a:gd name="T72" fmla="*/ 2362 w 2362"/>
                  <a:gd name="T73" fmla="*/ 0 h 1912"/>
                  <a:gd name="T74" fmla="*/ 2362 w 2362"/>
                  <a:gd name="T75" fmla="*/ 1912 h 1912"/>
                  <a:gd name="T76" fmla="*/ 0 w 2362"/>
                  <a:gd name="T77" fmla="*/ 1912 h 1912"/>
                  <a:gd name="T78" fmla="*/ 0 w 2362"/>
                  <a:gd name="T79" fmla="*/ 0 h 1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62" h="1912">
                    <a:moveTo>
                      <a:pt x="1687" y="1181"/>
                    </a:moveTo>
                    <a:lnTo>
                      <a:pt x="2081" y="1181"/>
                    </a:lnTo>
                    <a:lnTo>
                      <a:pt x="2081" y="1631"/>
                    </a:lnTo>
                    <a:lnTo>
                      <a:pt x="1687" y="1631"/>
                    </a:lnTo>
                    <a:lnTo>
                      <a:pt x="1687" y="1181"/>
                    </a:lnTo>
                    <a:close/>
                    <a:moveTo>
                      <a:pt x="1181" y="1181"/>
                    </a:moveTo>
                    <a:lnTo>
                      <a:pt x="1575" y="1181"/>
                    </a:lnTo>
                    <a:lnTo>
                      <a:pt x="1575" y="1631"/>
                    </a:lnTo>
                    <a:lnTo>
                      <a:pt x="1181" y="1631"/>
                    </a:lnTo>
                    <a:lnTo>
                      <a:pt x="1181" y="1181"/>
                    </a:lnTo>
                    <a:close/>
                    <a:moveTo>
                      <a:pt x="675" y="1181"/>
                    </a:moveTo>
                    <a:lnTo>
                      <a:pt x="1069" y="1181"/>
                    </a:lnTo>
                    <a:lnTo>
                      <a:pt x="1069" y="1631"/>
                    </a:lnTo>
                    <a:lnTo>
                      <a:pt x="675" y="1631"/>
                    </a:lnTo>
                    <a:lnTo>
                      <a:pt x="675" y="1181"/>
                    </a:lnTo>
                    <a:close/>
                    <a:moveTo>
                      <a:pt x="1687" y="619"/>
                    </a:moveTo>
                    <a:lnTo>
                      <a:pt x="2081" y="619"/>
                    </a:lnTo>
                    <a:lnTo>
                      <a:pt x="2081" y="1068"/>
                    </a:lnTo>
                    <a:lnTo>
                      <a:pt x="1687" y="1068"/>
                    </a:lnTo>
                    <a:lnTo>
                      <a:pt x="1687" y="619"/>
                    </a:lnTo>
                    <a:close/>
                    <a:moveTo>
                      <a:pt x="1181" y="619"/>
                    </a:moveTo>
                    <a:lnTo>
                      <a:pt x="1575" y="619"/>
                    </a:lnTo>
                    <a:lnTo>
                      <a:pt x="1575" y="1068"/>
                    </a:lnTo>
                    <a:lnTo>
                      <a:pt x="1181" y="1068"/>
                    </a:lnTo>
                    <a:lnTo>
                      <a:pt x="1181" y="619"/>
                    </a:lnTo>
                    <a:close/>
                    <a:moveTo>
                      <a:pt x="675" y="619"/>
                    </a:moveTo>
                    <a:lnTo>
                      <a:pt x="1069" y="619"/>
                    </a:lnTo>
                    <a:lnTo>
                      <a:pt x="1069" y="1068"/>
                    </a:lnTo>
                    <a:lnTo>
                      <a:pt x="675" y="1068"/>
                    </a:lnTo>
                    <a:lnTo>
                      <a:pt x="675" y="619"/>
                    </a:lnTo>
                    <a:close/>
                    <a:moveTo>
                      <a:pt x="169" y="169"/>
                    </a:moveTo>
                    <a:lnTo>
                      <a:pt x="169" y="1743"/>
                    </a:lnTo>
                    <a:lnTo>
                      <a:pt x="2193" y="1743"/>
                    </a:lnTo>
                    <a:lnTo>
                      <a:pt x="2193" y="169"/>
                    </a:lnTo>
                    <a:lnTo>
                      <a:pt x="169" y="169"/>
                    </a:lnTo>
                    <a:close/>
                    <a:moveTo>
                      <a:pt x="0" y="0"/>
                    </a:moveTo>
                    <a:lnTo>
                      <a:pt x="2362" y="0"/>
                    </a:lnTo>
                    <a:lnTo>
                      <a:pt x="2362" y="1912"/>
                    </a:lnTo>
                    <a:lnTo>
                      <a:pt x="0" y="19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  <p:sp>
            <p:nvSpPr>
              <p:cNvPr id="57" name="Freeform 50">
                <a:extLst>
                  <a:ext uri="{FF2B5EF4-FFF2-40B4-BE49-F238E27FC236}">
                    <a16:creationId xmlns:a16="http://schemas.microsoft.com/office/drawing/2014/main" id="{8C10109D-C4D5-2548-A755-DB24C97AD0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5560" y="2621404"/>
                <a:ext cx="411305" cy="306088"/>
              </a:xfrm>
              <a:custGeom>
                <a:avLst/>
                <a:gdLst>
                  <a:gd name="T0" fmla="*/ 0 w 1800"/>
                  <a:gd name="T1" fmla="*/ 900 h 1350"/>
                  <a:gd name="T2" fmla="*/ 282 w 1800"/>
                  <a:gd name="T3" fmla="*/ 900 h 1350"/>
                  <a:gd name="T4" fmla="*/ 282 w 1800"/>
                  <a:gd name="T5" fmla="*/ 1350 h 1350"/>
                  <a:gd name="T6" fmla="*/ 0 w 1800"/>
                  <a:gd name="T7" fmla="*/ 1350 h 1350"/>
                  <a:gd name="T8" fmla="*/ 0 w 1800"/>
                  <a:gd name="T9" fmla="*/ 900 h 1350"/>
                  <a:gd name="T10" fmla="*/ 0 w 1800"/>
                  <a:gd name="T11" fmla="*/ 338 h 1350"/>
                  <a:gd name="T12" fmla="*/ 282 w 1800"/>
                  <a:gd name="T13" fmla="*/ 338 h 1350"/>
                  <a:gd name="T14" fmla="*/ 282 w 1800"/>
                  <a:gd name="T15" fmla="*/ 787 h 1350"/>
                  <a:gd name="T16" fmla="*/ 0 w 1800"/>
                  <a:gd name="T17" fmla="*/ 787 h 1350"/>
                  <a:gd name="T18" fmla="*/ 0 w 1800"/>
                  <a:gd name="T19" fmla="*/ 338 h 1350"/>
                  <a:gd name="T20" fmla="*/ 1406 w 1800"/>
                  <a:gd name="T21" fmla="*/ 0 h 1350"/>
                  <a:gd name="T22" fmla="*/ 1800 w 1800"/>
                  <a:gd name="T23" fmla="*/ 0 h 1350"/>
                  <a:gd name="T24" fmla="*/ 1800 w 1800"/>
                  <a:gd name="T25" fmla="*/ 225 h 1350"/>
                  <a:gd name="T26" fmla="*/ 1406 w 1800"/>
                  <a:gd name="T27" fmla="*/ 225 h 1350"/>
                  <a:gd name="T28" fmla="*/ 1406 w 1800"/>
                  <a:gd name="T29" fmla="*/ 0 h 1350"/>
                  <a:gd name="T30" fmla="*/ 900 w 1800"/>
                  <a:gd name="T31" fmla="*/ 0 h 1350"/>
                  <a:gd name="T32" fmla="*/ 1294 w 1800"/>
                  <a:gd name="T33" fmla="*/ 0 h 1350"/>
                  <a:gd name="T34" fmla="*/ 1294 w 1800"/>
                  <a:gd name="T35" fmla="*/ 225 h 1350"/>
                  <a:gd name="T36" fmla="*/ 900 w 1800"/>
                  <a:gd name="T37" fmla="*/ 225 h 1350"/>
                  <a:gd name="T38" fmla="*/ 900 w 1800"/>
                  <a:gd name="T39" fmla="*/ 0 h 1350"/>
                  <a:gd name="T40" fmla="*/ 394 w 1800"/>
                  <a:gd name="T41" fmla="*/ 0 h 1350"/>
                  <a:gd name="T42" fmla="*/ 788 w 1800"/>
                  <a:gd name="T43" fmla="*/ 0 h 1350"/>
                  <a:gd name="T44" fmla="*/ 788 w 1800"/>
                  <a:gd name="T45" fmla="*/ 225 h 1350"/>
                  <a:gd name="T46" fmla="*/ 394 w 1800"/>
                  <a:gd name="T47" fmla="*/ 225 h 1350"/>
                  <a:gd name="T48" fmla="*/ 394 w 1800"/>
                  <a:gd name="T49" fmla="*/ 0 h 1350"/>
                  <a:gd name="T50" fmla="*/ 0 w 1800"/>
                  <a:gd name="T51" fmla="*/ 0 h 1350"/>
                  <a:gd name="T52" fmla="*/ 282 w 1800"/>
                  <a:gd name="T53" fmla="*/ 0 h 1350"/>
                  <a:gd name="T54" fmla="*/ 282 w 1800"/>
                  <a:gd name="T55" fmla="*/ 225 h 1350"/>
                  <a:gd name="T56" fmla="*/ 0 w 1800"/>
                  <a:gd name="T57" fmla="*/ 225 h 1350"/>
                  <a:gd name="T58" fmla="*/ 0 w 1800"/>
                  <a:gd name="T59" fmla="*/ 0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00" h="1350">
                    <a:moveTo>
                      <a:pt x="0" y="900"/>
                    </a:moveTo>
                    <a:lnTo>
                      <a:pt x="282" y="900"/>
                    </a:lnTo>
                    <a:lnTo>
                      <a:pt x="282" y="1350"/>
                    </a:lnTo>
                    <a:lnTo>
                      <a:pt x="0" y="1350"/>
                    </a:lnTo>
                    <a:lnTo>
                      <a:pt x="0" y="900"/>
                    </a:lnTo>
                    <a:close/>
                    <a:moveTo>
                      <a:pt x="0" y="338"/>
                    </a:moveTo>
                    <a:lnTo>
                      <a:pt x="282" y="338"/>
                    </a:lnTo>
                    <a:lnTo>
                      <a:pt x="282" y="787"/>
                    </a:lnTo>
                    <a:lnTo>
                      <a:pt x="0" y="787"/>
                    </a:lnTo>
                    <a:lnTo>
                      <a:pt x="0" y="338"/>
                    </a:lnTo>
                    <a:close/>
                    <a:moveTo>
                      <a:pt x="1406" y="0"/>
                    </a:moveTo>
                    <a:lnTo>
                      <a:pt x="1800" y="0"/>
                    </a:lnTo>
                    <a:lnTo>
                      <a:pt x="1800" y="225"/>
                    </a:lnTo>
                    <a:lnTo>
                      <a:pt x="1406" y="225"/>
                    </a:lnTo>
                    <a:lnTo>
                      <a:pt x="1406" y="0"/>
                    </a:lnTo>
                    <a:close/>
                    <a:moveTo>
                      <a:pt x="900" y="0"/>
                    </a:moveTo>
                    <a:lnTo>
                      <a:pt x="1294" y="0"/>
                    </a:lnTo>
                    <a:lnTo>
                      <a:pt x="1294" y="225"/>
                    </a:lnTo>
                    <a:lnTo>
                      <a:pt x="900" y="225"/>
                    </a:lnTo>
                    <a:lnTo>
                      <a:pt x="900" y="0"/>
                    </a:lnTo>
                    <a:close/>
                    <a:moveTo>
                      <a:pt x="394" y="0"/>
                    </a:moveTo>
                    <a:lnTo>
                      <a:pt x="788" y="0"/>
                    </a:lnTo>
                    <a:lnTo>
                      <a:pt x="788" y="225"/>
                    </a:lnTo>
                    <a:lnTo>
                      <a:pt x="394" y="225"/>
                    </a:lnTo>
                    <a:lnTo>
                      <a:pt x="394" y="0"/>
                    </a:lnTo>
                    <a:close/>
                    <a:moveTo>
                      <a:pt x="0" y="0"/>
                    </a:moveTo>
                    <a:lnTo>
                      <a:pt x="282" y="0"/>
                    </a:lnTo>
                    <a:lnTo>
                      <a:pt x="282" y="225"/>
                    </a:lnTo>
                    <a:lnTo>
                      <a:pt x="0" y="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Next LT Pro Light" panose="020B0403020202020204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7B0064-3EC2-B840-AAC2-ADDA9582C214}"/>
                </a:ext>
              </a:extLst>
            </p:cNvPr>
            <p:cNvSpPr/>
            <p:nvPr/>
          </p:nvSpPr>
          <p:spPr>
            <a:xfrm>
              <a:off x="2129563" y="3905050"/>
              <a:ext cx="3000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venirNext LT Pro Light" panose="020B0403020202020204" pitchFamily="34" charset="0"/>
                  <a:ea typeface="ＭＳ Ｐゴシック" pitchFamily="16" charset="-128"/>
                  <a:cs typeface="Courier New" panose="02070309020205020404" pitchFamily="49" charset="0"/>
                </a:rPr>
                <a:t>...</a:t>
              </a:r>
              <a:endParaRPr lang="en-US" sz="1200" dirty="0">
                <a:latin typeface="AvenirNext LT Pro Light" panose="020B0403020202020204" pitchFamily="34" charset="0"/>
              </a:endParaRPr>
            </a:p>
          </p:txBody>
        </p:sp>
      </p:grpSp>
      <p:sp>
        <p:nvSpPr>
          <p:cNvPr id="67" name="Title 2">
            <a:extLst>
              <a:ext uri="{FF2B5EF4-FFF2-40B4-BE49-F238E27FC236}">
                <a16:creationId xmlns:a16="http://schemas.microsoft.com/office/drawing/2014/main" id="{4C19BF37-3177-4E40-95E4-66DF35C1E446}"/>
              </a:ext>
            </a:extLst>
          </p:cNvPr>
          <p:cNvSpPr txBox="1">
            <a:spLocks/>
          </p:cNvSpPr>
          <p:nvPr/>
        </p:nvSpPr>
        <p:spPr>
          <a:xfrm>
            <a:off x="1540741" y="1462250"/>
            <a:ext cx="3238499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 dirty="0">
                <a:latin typeface="AvenirNext LT Pro Light" panose="020B0403020202020204" pitchFamily="34" charset="0"/>
              </a:rPr>
              <a:t>Feature Service query</a:t>
            </a:r>
          </a:p>
        </p:txBody>
      </p:sp>
      <p:sp>
        <p:nvSpPr>
          <p:cNvPr id="81" name="Title 2">
            <a:extLst>
              <a:ext uri="{FF2B5EF4-FFF2-40B4-BE49-F238E27FC236}">
                <a16:creationId xmlns:a16="http://schemas.microsoft.com/office/drawing/2014/main" id="{0E1D5DCE-59C5-654D-9A0D-DD1FC919D894}"/>
              </a:ext>
            </a:extLst>
          </p:cNvPr>
          <p:cNvSpPr txBox="1">
            <a:spLocks/>
          </p:cNvSpPr>
          <p:nvPr/>
        </p:nvSpPr>
        <p:spPr>
          <a:xfrm>
            <a:off x="7242452" y="1527217"/>
            <a:ext cx="3784608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 dirty="0">
                <a:latin typeface="AvenirNext LT Pro Light" panose="020B0403020202020204" pitchFamily="34" charset="0"/>
              </a:rPr>
              <a:t>Feature Service tiled query</a:t>
            </a:r>
          </a:p>
        </p:txBody>
      </p:sp>
    </p:spTree>
    <p:extLst>
      <p:ext uri="{BB962C8B-B14F-4D97-AF65-F5344CB8AC3E}">
        <p14:creationId xmlns:p14="http://schemas.microsoft.com/office/powerpoint/2010/main" val="33133212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3b231bd9-362e-4b4a-b934-a8e14959ce6d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1A0C75C-AE3D-43EA-BA9C-5C1A5DFCC2E6}">
  <ds:schemaRefs>
    <ds:schemaRef ds:uri="office.server.policy"/>
  </ds:schemaRefs>
</ds:datastoreItem>
</file>

<file path=customXml/itemProps4.xml><?xml version="1.0" encoding="utf-8"?>
<ds:datastoreItem xmlns:ds="http://schemas.openxmlformats.org/officeDocument/2006/customXml" ds:itemID="{2A8FD2D2-8DD9-4C39-9506-169D3AF0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1244</Words>
  <Application>Microsoft Macintosh PowerPoint</Application>
  <PresentationFormat>Widescreen</PresentationFormat>
  <Paragraphs>270</Paragraphs>
  <Slides>38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AvenirNext LT Pro Light</vt:lpstr>
      <vt:lpstr>AvenirNext LT Pro Regular</vt:lpstr>
      <vt:lpstr>Calibri</vt:lpstr>
      <vt:lpstr>Lucida Grande</vt:lpstr>
      <vt:lpstr>Esri_Corporate_Template-Dark</vt:lpstr>
      <vt:lpstr>Building web apps that visualize large datasets</vt:lpstr>
      <vt:lpstr>PowerPoint Presentation</vt:lpstr>
      <vt:lpstr>Building web apps that visualize large datasets</vt:lpstr>
      <vt:lpstr>PowerPoint Presentation</vt:lpstr>
      <vt:lpstr>Considerations before you start development</vt:lpstr>
      <vt:lpstr>PowerPoint Presentation</vt:lpstr>
      <vt:lpstr>Behind the scenes</vt:lpstr>
      <vt:lpstr>Feature Tiles</vt:lpstr>
      <vt:lpstr>Dynamic Feature Tiles</vt:lpstr>
      <vt:lpstr>PowerPoint Presentation</vt:lpstr>
      <vt:lpstr>PowerPoint Presentation</vt:lpstr>
      <vt:lpstr>Data structure returned from feature tile query is highly efficient </vt:lpstr>
      <vt:lpstr>Efficiently process and prepare features to be drawn on the graphics card</vt:lpstr>
      <vt:lpstr>PowerPoint Presentation</vt:lpstr>
      <vt:lpstr>Feature layer performance continually improves</vt:lpstr>
      <vt:lpstr>Feature layer performance continually improves</vt:lpstr>
      <vt:lpstr>What you can do</vt:lpstr>
      <vt:lpstr>Visualization techniques</vt:lpstr>
      <vt:lpstr>Water distribution pipes</vt:lpstr>
      <vt:lpstr>PowerPoint Presentation</vt:lpstr>
      <vt:lpstr>Visualization techniques</vt:lpstr>
      <vt:lpstr>Clustering</vt:lpstr>
      <vt:lpstr>Data prep and processing</vt:lpstr>
      <vt:lpstr>Data prep and processing</vt:lpstr>
      <vt:lpstr>One Ocean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Sackowski</dc:creator>
  <cp:lastModifiedBy/>
  <cp:revision>1</cp:revision>
  <cp:lastPrinted>2019-04-30T20:56:12Z</cp:lastPrinted>
  <dcterms:created xsi:type="dcterms:W3CDTF">2019-08-28T00:58:57Z</dcterms:created>
  <dcterms:modified xsi:type="dcterms:W3CDTF">2020-06-03T18:21:49Z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